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fiya Gezer" userId="26a3e4d9-c1ff-45c9-8919-9ad99f173444" providerId="ADAL" clId="{4142C7ED-B3AD-49B5-A421-AF7155DC56CB}"/>
    <pc:docChg chg="custSel modSld">
      <pc:chgData name="Sofiya Gezer" userId="26a3e4d9-c1ff-45c9-8919-9ad99f173444" providerId="ADAL" clId="{4142C7ED-B3AD-49B5-A421-AF7155DC56CB}" dt="2025-04-30T07:28:25.935" v="817" actId="20577"/>
      <pc:docMkLst>
        <pc:docMk/>
      </pc:docMkLst>
      <pc:sldChg chg="addSp modSp mod">
        <pc:chgData name="Sofiya Gezer" userId="26a3e4d9-c1ff-45c9-8919-9ad99f173444" providerId="ADAL" clId="{4142C7ED-B3AD-49B5-A421-AF7155DC56CB}" dt="2025-04-30T07:28:25.935" v="817" actId="20577"/>
        <pc:sldMkLst>
          <pc:docMk/>
          <pc:sldMk cId="4235053653" sldId="256"/>
        </pc:sldMkLst>
      </pc:sldChg>
    </pc:docChg>
  </pc:docChgLst>
  <pc:docChgLst>
    <pc:chgData name="Sofiya Gezer" userId="26a3e4d9-c1ff-45c9-8919-9ad99f173444" providerId="ADAL" clId="{AFEC35F0-27A8-4E29-9AEA-A9112A21F4F7}"/>
    <pc:docChg chg="undo custSel modSld">
      <pc:chgData name="Sofiya Gezer" userId="26a3e4d9-c1ff-45c9-8919-9ad99f173444" providerId="ADAL" clId="{AFEC35F0-27A8-4E29-9AEA-A9112A21F4F7}" dt="2026-03-05T11:51:13.197" v="178" actId="20577"/>
      <pc:docMkLst>
        <pc:docMk/>
      </pc:docMkLst>
      <pc:sldChg chg="modSp mod">
        <pc:chgData name="Sofiya Gezer" userId="26a3e4d9-c1ff-45c9-8919-9ad99f173444" providerId="ADAL" clId="{AFEC35F0-27A8-4E29-9AEA-A9112A21F4F7}" dt="2026-03-05T11:51:13.197" v="178" actId="20577"/>
        <pc:sldMkLst>
          <pc:docMk/>
          <pc:sldMk cId="4235053653" sldId="256"/>
        </pc:sldMkLst>
        <pc:spChg chg="mod">
          <ac:chgData name="Sofiya Gezer" userId="26a3e4d9-c1ff-45c9-8919-9ad99f173444" providerId="ADAL" clId="{AFEC35F0-27A8-4E29-9AEA-A9112A21F4F7}" dt="2026-03-05T11:50:04.434" v="114" actId="20577"/>
          <ac:spMkLst>
            <pc:docMk/>
            <pc:sldMk cId="4235053653" sldId="256"/>
            <ac:spMk id="12" creationId="{00000000-0000-0000-0000-000000000000}"/>
          </ac:spMkLst>
        </pc:spChg>
        <pc:spChg chg="mod">
          <ac:chgData name="Sofiya Gezer" userId="26a3e4d9-c1ff-45c9-8919-9ad99f173444" providerId="ADAL" clId="{AFEC35F0-27A8-4E29-9AEA-A9112A21F4F7}" dt="2026-03-05T11:50:22.185" v="129" actId="20577"/>
          <ac:spMkLst>
            <pc:docMk/>
            <pc:sldMk cId="4235053653" sldId="256"/>
            <ac:spMk id="14" creationId="{00000000-0000-0000-0000-000000000000}"/>
          </ac:spMkLst>
        </pc:spChg>
        <pc:spChg chg="mod">
          <ac:chgData name="Sofiya Gezer" userId="26a3e4d9-c1ff-45c9-8919-9ad99f173444" providerId="ADAL" clId="{AFEC35F0-27A8-4E29-9AEA-A9112A21F4F7}" dt="2026-03-05T11:50:27.205" v="133" actId="20577"/>
          <ac:spMkLst>
            <pc:docMk/>
            <pc:sldMk cId="4235053653" sldId="256"/>
            <ac:spMk id="15" creationId="{00000000-0000-0000-0000-000000000000}"/>
          </ac:spMkLst>
        </pc:spChg>
        <pc:spChg chg="mod">
          <ac:chgData name="Sofiya Gezer" userId="26a3e4d9-c1ff-45c9-8919-9ad99f173444" providerId="ADAL" clId="{AFEC35F0-27A8-4E29-9AEA-A9112A21F4F7}" dt="2026-03-05T11:51:13.197" v="178" actId="20577"/>
          <ac:spMkLst>
            <pc:docMk/>
            <pc:sldMk cId="4235053653" sldId="256"/>
            <ac:spMk id="1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833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015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216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852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502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043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891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35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10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03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298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CDF94-8959-46D3-8D03-53E102C827A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BC04F-1D32-4084-9D01-7150DA7B5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6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5250" y="0"/>
            <a:ext cx="12001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9735" y="56744"/>
            <a:ext cx="11750095" cy="6603910"/>
          </a:xfrm>
          <a:prstGeom prst="rect">
            <a:avLst/>
          </a:prstGeom>
          <a:solidFill>
            <a:srgbClr val="FFF2CC">
              <a:alpha val="76863"/>
            </a:srgbClr>
          </a:solidFill>
        </p:spPr>
        <p:txBody>
          <a:bodyPr wrap="square" rtlCol="0">
            <a:spAutoFit/>
          </a:bodyPr>
          <a:lstStyle/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  <a:p>
            <a:pPr algn="ctr"/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21744" y="2122778"/>
            <a:ext cx="3091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lgerian" panose="04020705040A02060702" pitchFamily="82" charset="0"/>
              </a:rPr>
              <a:t>Ancient Egypt</a:t>
            </a:r>
          </a:p>
          <a:p>
            <a:pPr algn="ctr"/>
            <a:r>
              <a:rPr lang="en-GB" dirty="0">
                <a:latin typeface="Algerian" panose="04020705040A02060702" pitchFamily="82" charset="0"/>
              </a:rPr>
              <a:t>Redwood Year 3</a:t>
            </a:r>
          </a:p>
          <a:p>
            <a:pPr algn="ctr"/>
            <a:r>
              <a:rPr lang="en-GB" dirty="0">
                <a:latin typeface="Algerian" panose="04020705040A02060702" pitchFamily="82" charset="0"/>
              </a:rPr>
              <a:t>Summer Term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94224" y="69071"/>
            <a:ext cx="40345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English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use fronted adverbials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use verbs and adverbs for detail.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use paragraphs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use the correct tense when writing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go back and edit to improve 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use a range of punctuation </a:t>
            </a:r>
          </a:p>
          <a:p>
            <a:r>
              <a:rPr lang="en-GB" sz="1200" dirty="0"/>
              <a:t>The books for this term are: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Flotsam by David Wiesner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 Our Tower by Joseph Coelho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The Day I swapped my Dad for two Goldfish by Neil </a:t>
            </a:r>
            <a:r>
              <a:rPr lang="en-GB" sz="1200" dirty="0" err="1"/>
              <a:t>Gaiman</a:t>
            </a:r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7278466" y="-35880"/>
            <a:ext cx="424486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Can solve problems involving the adding and subtracting fractions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Can identify horizontal and vertical lines and pairs of perpendicular and parallel lines</a:t>
            </a:r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Can tell and write the time from a digital (AM/PM) or analogue clock.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Add and subtract amounts of money to give change, using both £ and p in practical contexts</a:t>
            </a:r>
            <a:r>
              <a:rPr lang="en-US" sz="1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Interpret and present data using bar charts, pictograms and tables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Solve one-step and two-step questions using information presented </a:t>
            </a: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219607" y="2302430"/>
            <a:ext cx="4693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History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dirty="0"/>
              <a:t>To </a:t>
            </a:r>
            <a:r>
              <a:rPr lang="en-GB" sz="1200" b="0" i="0" dirty="0">
                <a:solidFill>
                  <a:srgbClr val="222222"/>
                </a:solidFill>
                <a:effectLst/>
              </a:rPr>
              <a:t>Identify Ancient Egypt’s location and its key geographical features.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</a:rPr>
              <a:t>Explain why the River Nile was important to ancient Egyptians.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</a:rPr>
              <a:t>Explain the significance of the Rosetta Stone.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</a:rPr>
              <a:t>Explain the importance of gods and goddesses to people in ancient Egypt</a:t>
            </a:r>
            <a:r>
              <a:rPr lang="en-GB" sz="1100" b="0" i="0" dirty="0">
                <a:solidFill>
                  <a:srgbClr val="222222"/>
                </a:solidFill>
                <a:effectLst/>
              </a:rPr>
              <a:t>.</a:t>
            </a:r>
            <a:endParaRPr lang="en-GB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04633" y="3435580"/>
            <a:ext cx="40146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Geography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</a:rPr>
              <a:t>Describe what lines of latitude and longitude are, giving an example.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</a:rPr>
              <a:t>Understand that the Northern and Southern Hemispheres experience seasons at different times.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</a:rPr>
              <a:t>Define what climate zones are.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</a:rPr>
              <a:t>Understand Antarctica has a polar climate made up of ice sheets, snow and mountains</a:t>
            </a: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94224" y="5045066"/>
            <a:ext cx="20162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Music</a:t>
            </a:r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 To play instrumental parts with the Disco song, Bringing Us together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44044" y="5022045"/>
            <a:ext cx="25124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Design and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explain what a pneumatic system 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design, make and evaluate a pneumatic device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20638" y="4996216"/>
            <a:ext cx="18450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Art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dirty="0"/>
              <a:t>To </a:t>
            </a:r>
            <a:r>
              <a:rPr lang="en-GB" sz="1200" dirty="0">
                <a:solidFill>
                  <a:srgbClr val="222222"/>
                </a:solidFill>
              </a:rPr>
              <a:t>m</a:t>
            </a:r>
            <a:r>
              <a:rPr lang="en-GB" sz="1200" b="0" i="0" dirty="0">
                <a:solidFill>
                  <a:srgbClr val="222222"/>
                </a:solidFill>
                <a:effectLst/>
              </a:rPr>
              <a:t>ake a structure that holds its 3D shape.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</a:rPr>
              <a:t>Explain in simple terms the difference between 2D and 3D art.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6825015" y="4857477"/>
            <a:ext cx="20841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explore simulations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analyse and evaluate a simulation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create a code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773208" y="5042142"/>
            <a:ext cx="107474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P.E.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Handball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Athletics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Cricket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OAA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7738391" y="2236394"/>
            <a:ext cx="401465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Religious 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Identify some beliefs about God in Islam, expressed in </a:t>
            </a:r>
            <a:r>
              <a:rPr lang="en-GB" sz="1200" dirty="0" err="1"/>
              <a:t>Sura</a:t>
            </a:r>
            <a:r>
              <a:rPr lang="en-GB" sz="1200" dirty="0"/>
              <a:t> 1 of the Qur’an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Identify how Eid-</a:t>
            </a:r>
            <a:r>
              <a:rPr lang="en-GB" sz="1200" dirty="0" err="1"/>
              <a:t>ul</a:t>
            </a:r>
            <a:r>
              <a:rPr lang="en-GB" sz="1200" dirty="0"/>
              <a:t>-</a:t>
            </a:r>
            <a:r>
              <a:rPr lang="en-GB" sz="1200" dirty="0" err="1"/>
              <a:t>Fitr</a:t>
            </a:r>
            <a:r>
              <a:rPr lang="en-GB" sz="1200" dirty="0"/>
              <a:t> is celebrated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Make links between different religions, which all celebrate the triumph of goodness over evil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Make clear links between the calling of the first disciples and how Christians today try to follow Jesus and be ‘fishers of people’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Make simple links between Bible texts and the concept of ‘Gospel’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Make links between the Bible stories studied and the importance of love, and life in the world today, expressing some ideas of their own clearly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71915" y="99277"/>
            <a:ext cx="32307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explore a </a:t>
            </a:r>
            <a:r>
              <a:rPr lang="en-GB" sz="1200"/>
              <a:t>scientific enquiry</a:t>
            </a:r>
            <a:r>
              <a:rPr lang="en-GB" sz="1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</a:t>
            </a:r>
            <a:r>
              <a:rPr lang="en-GB" sz="1200" i="0" dirty="0">
                <a:effectLst/>
              </a:rPr>
              <a:t>recognise that they need light in order to see things and that dark is the absence of light.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i="0" dirty="0">
                <a:effectLst/>
              </a:rPr>
              <a:t> To know that light is reflected from surfaces.</a:t>
            </a:r>
            <a:endParaRPr lang="en-GB" sz="1200" dirty="0"/>
          </a:p>
        </p:txBody>
      </p:sp>
      <p:sp>
        <p:nvSpPr>
          <p:cNvPr id="18" name="TextBox 17"/>
          <p:cNvSpPr txBox="1"/>
          <p:nvPr/>
        </p:nvSpPr>
        <p:spPr>
          <a:xfrm>
            <a:off x="4550226" y="3301468"/>
            <a:ext cx="267788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French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</a:t>
            </a:r>
            <a:r>
              <a:rPr lang="en-GB" sz="1200" b="0" i="0" dirty="0">
                <a:solidFill>
                  <a:srgbClr val="404040"/>
                </a:solidFill>
                <a:effectLst/>
              </a:rPr>
              <a:t> r</a:t>
            </a:r>
            <a:r>
              <a:rPr lang="en-GB" sz="1200" b="0" i="0" dirty="0">
                <a:effectLst/>
              </a:rPr>
              <a:t>ecall and spell five different verbs in the foreign language.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To </a:t>
            </a:r>
            <a:r>
              <a:rPr lang="en-GB" sz="1200" b="0" i="0" dirty="0">
                <a:effectLst/>
              </a:rPr>
              <a:t>read and spell all the key vocabulary related to the story of Petit Chaperon rouge (Little Red Riding Hood)</a:t>
            </a:r>
            <a:endParaRPr lang="en-GB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1350EF-A253-966E-E1EF-4A22E6B03D1F}"/>
              </a:ext>
            </a:extLst>
          </p:cNvPr>
          <p:cNvSpPr txBox="1"/>
          <p:nvPr/>
        </p:nvSpPr>
        <p:spPr>
          <a:xfrm>
            <a:off x="9822539" y="4996216"/>
            <a:ext cx="19556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PSHE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Relationships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Changing me </a:t>
            </a:r>
          </a:p>
        </p:txBody>
      </p:sp>
    </p:spTree>
    <p:extLst>
      <p:ext uri="{BB962C8B-B14F-4D97-AF65-F5344CB8AC3E}">
        <p14:creationId xmlns:p14="http://schemas.microsoft.com/office/powerpoint/2010/main" val="4235053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9" ma:contentTypeDescription="Create a new document." ma:contentTypeScope="" ma:versionID="cb287b26c18915ac7d406d22be421b74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7c168dc17f8c90f9f15366b344fcad70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Props1.xml><?xml version="1.0" encoding="utf-8"?>
<ds:datastoreItem xmlns:ds="http://schemas.openxmlformats.org/officeDocument/2006/customXml" ds:itemID="{B1BCBD08-DD67-48CA-A091-2FB6580AE7C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BD216DB-232A-4F14-929C-FF09FBE572FD}"/>
</file>

<file path=customXml/itemProps3.xml><?xml version="1.0" encoding="utf-8"?>
<ds:datastoreItem xmlns:ds="http://schemas.openxmlformats.org/officeDocument/2006/customXml" ds:itemID="{41E60C8A-393F-4E37-B8BE-2715ED048E56}">
  <ds:schemaRefs>
    <ds:schemaRef ds:uri="http://www.w3.org/XML/1998/namespace"/>
    <ds:schemaRef ds:uri="http://schemas.openxmlformats.org/package/2006/metadata/core-properties"/>
    <ds:schemaRef ds:uri="b1e79e3b-b153-448b-a6c0-48f046ee7b3d"/>
    <ds:schemaRef ds:uri="http://schemas.microsoft.com/office/2006/documentManagement/types"/>
    <ds:schemaRef ds:uri="http://schemas.microsoft.com/office/2006/metadata/properties"/>
    <ds:schemaRef ds:uri="f4f276b2-a2b4-4613-97b0-d775c32964a3"/>
    <ds:schemaRef ds:uri="http://purl.org/dc/terms/"/>
    <ds:schemaRef ds:uri="http://purl.org/dc/dcmitype/"/>
    <ds:schemaRef ds:uri="http://schemas.microsoft.com/office/infopath/2007/PartnerControl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503</Words>
  <Application>Microsoft Office PowerPoint</Application>
  <PresentationFormat>Widescreen</PresentationFormat>
  <Paragraphs>86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Algerian</vt:lpstr>
      <vt:lpstr>Arial</vt:lpstr>
      <vt:lpstr>Calibri</vt:lpstr>
      <vt:lpstr>Calibri Light</vt:lpstr>
      <vt:lpstr>Lato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Egerton</dc:creator>
  <cp:lastModifiedBy>Sofiya Gezer</cp:lastModifiedBy>
  <cp:revision>16</cp:revision>
  <cp:lastPrinted>2021-05-19T16:14:35Z</cp:lastPrinted>
  <dcterms:created xsi:type="dcterms:W3CDTF">2021-04-15T12:30:46Z</dcterms:created>
  <dcterms:modified xsi:type="dcterms:W3CDTF">2026-03-05T11:51:14Z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Order">
    <vt:r8>4450800</vt:r8>
  </property>
  <property fmtid="{D5CDD505-2E9C-101B-9397-08002B2CF9AE}" pid="4" name="MediaServiceImageTags">
    <vt:lpwstr/>
  </property>
</Properties>
</file>