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312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51"/>
    <p:restoredTop sz="94672"/>
  </p:normalViewPr>
  <p:slideViewPr>
    <p:cSldViewPr snapToGrid="0">
      <p:cViewPr varScale="1">
        <p:scale>
          <a:sx n="56" d="100"/>
          <a:sy n="56" d="100"/>
        </p:scale>
        <p:origin x="113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0A7918-CB8A-40C4-99FE-2BC75C1BD1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765409-1DF0-25D5-A4C4-CD6F4B0D43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0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577441-D105-8564-BA4A-23EBD1DB53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D9C658-4462-3B7B-DE11-D1AFC972F9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3DBB64-1B9C-F0C2-35CF-60E3348670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AEF39E-1C6B-2491-57D3-9D26C3F93F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9A42BC-52AA-B8CD-7263-E55B2D2EE9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731AA0-78A2-B9E0-6796-13483EAE88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4B675-E6A0-EE95-E5B4-BED1EA077D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FA3E1C-4783-36F3-771F-80B098B8D5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2BD107-06AC-8AB7-7166-37F60962F8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D5F478-D2AF-EC9B-545D-2F7186D0DE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35B792-CB07-4C9C-7C10-C8877CB547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1F3409-F730-72EC-CE65-F9012CEEB8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178B37-E1ED-546C-4C7E-8676C3ACD3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E9A1CD-D44F-F03F-E2D2-351B3A2CC9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A4C4AE-04E6-F4D7-F83E-2E1DB3C996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684D46-6CAE-44F7-7880-261F57346F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1671BD-70C8-58C9-7C08-8C9782E881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A9C0B5-F592-8F16-A256-E3D69EFBF9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2C7580-EDA3-3892-6DD4-13A280C869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F81681-357C-210F-A0A2-584EC9DB1A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D9B0D6-A4D7-BCBF-8F85-6733AB58E7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371EC9-C689-5B83-5D24-0A254D6A78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F9337E-01CF-F1AA-45E0-8F920E4784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289F55-86BA-1634-0074-7801FFC877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18A264-F1CC-3267-C0AB-F6509639D6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DA8CAE-6217-FD4C-D644-CA66E3B6AE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78A0A2-09F6-0315-6332-B3B03EE6B0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517392-782A-FF0B-74C3-06FA715FDD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1847F7-FDCA-A0F2-12B7-26438A26E5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FF6B17-3714-53FE-E90A-FBD9189A5F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7897C4-A5F2-15B1-7180-9F1E845A67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CA9A60-C83C-640D-FD38-F255D152A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DB9B24-304A-CAF4-E50F-BA2526E1A4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B9C22B-4EFB-6023-7C80-6DFCF78D9D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82C736-8943-4BC2-8B99-62DBDEE84F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5935C7-5687-88BB-F217-03A135991A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D2D91B-ACCB-DCF0-9B24-DB86020095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AA7940-26F0-63F1-D79C-A00C0650D9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19DEA3-61D1-D852-BF24-06AB073C3A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73720D-251C-C966-90F8-D2D49B69CD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08A9FE-6428-D172-C390-89D4BCB8C9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707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480957-DECB-F41B-68FB-A344ABD897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959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51D360-0CFF-5B70-B297-560454A33D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944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52F302-66FB-3D35-C290-30A47A112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460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EB6C68-60ED-0D3A-675D-4E529DE74B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6301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845E59-1FDD-4040-2E3E-6161442A27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458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3F30E1-FE14-CD84-CC4B-EA2FD7CA16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70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5CA73B-02EB-9806-5ECF-8175BFCC13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2946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EE258-0C47-9C94-25AE-D8C4A92B38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536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83BBE1-7D97-0EAD-2842-C5E59621FD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421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833929-0D26-C8FC-D79F-913B5A7175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689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AD23DE-1060-3EC1-7276-FD1896F52D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41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213CA7-ACC7-D1EE-737F-0F56746DE4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0586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32A33E-3DB0-06A4-3C55-2AFE390AD1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6822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1F53D0-F6DB-9691-C3B4-88AF26D8B1D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10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e79e3b-b153-448b-a6c0-48f046ee7b3d">
      <Terms xmlns="http://schemas.microsoft.com/office/infopath/2007/PartnerControls"/>
    </lcf76f155ced4ddcb4097134ff3c332f>
    <TaxCatchAll xmlns="f4f276b2-a2b4-4613-97b0-d775c32964a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78AB09586C9484FBB41C5EF2BB8C890" ma:contentTypeVersion="19" ma:contentTypeDescription="Create a new document." ma:contentTypeScope="" ma:versionID="ec6aea2c521b78bd9838b83f52780a12">
  <xsd:schema xmlns:xsd="http://www.w3.org/2001/XMLSchema" xmlns:xs="http://www.w3.org/2001/XMLSchema" xmlns:p="http://schemas.microsoft.com/office/2006/metadata/properties" xmlns:ns2="f4f276b2-a2b4-4613-97b0-d775c32964a3" xmlns:ns3="b1e79e3b-b153-448b-a6c0-48f046ee7b3d" targetNamespace="http://schemas.microsoft.com/office/2006/metadata/properties" ma:root="true" ma:fieldsID="9fdb0a41ca4d278e236567e0a1d8969b" ns2:_="" ns3:_="">
    <xsd:import namespace="f4f276b2-a2b4-4613-97b0-d775c32964a3"/>
    <xsd:import namespace="b1e79e3b-b153-448b-a6c0-48f046ee7b3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f276b2-a2b4-4613-97b0-d775c32964a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194a2c4-50fb-4084-888e-9c95c1025f64}" ma:internalName="TaxCatchAll" ma:showField="CatchAllData" ma:web="f4f276b2-a2b4-4613-97b0-d775c32964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e79e3b-b153-448b-a6c0-48f046ee7b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4d6e48-9945-49c4-9b20-26062be4bf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054746-8614-494A-B20E-85E5B1868C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7A48A6C-CB6A-40B6-A60E-B1848E1CCA72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E9281EA1-022C-4DA3-99E0-7C0CFF24D99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0</Words>
  <Application>Microsoft Office PowerPoint</Application>
  <PresentationFormat>Custom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Sofiya Gezer</cp:lastModifiedBy>
  <cp:revision>25</cp:revision>
  <dcterms:created xsi:type="dcterms:W3CDTF">2022-08-25T17:50:02Z</dcterms:created>
  <dcterms:modified xsi:type="dcterms:W3CDTF">2024-09-30T06:53:57Z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0x010100478AB09586C9484FBB41C5EF2BB8C890</vt:lpwstr>
  </property>
  <property fmtid="{D5CDD505-2E9C-101B-9397-08002B2CF9AE}" pid="3" name="MediaServiceImageTags">
    <vt:lpwstr/>
  </property>
</Properties>
</file>