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99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41"/>
    <p:restoredTop sz="94424"/>
  </p:normalViewPr>
  <p:slideViewPr>
    <p:cSldViewPr snapToGrid="0">
      <p:cViewPr varScale="1">
        <p:scale>
          <a:sx n="56" d="100"/>
          <a:sy n="56" d="100"/>
        </p:scale>
        <p:origin x="10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E51BA1C-65D9-0D7D-724A-9B2A2332E0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FC2198-1BF2-C64A-4D7E-01910F5871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58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B5436C-63C6-474A-A663-186CDB5697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B80C05-4E2A-8E70-2297-72B5D8917B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03B5C9-9B5B-3A8D-B92E-27FAAABA75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4D18A3-F526-75E7-C9C2-094F568357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B7ED86-3417-E02C-110A-77F2826C90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2E5F22-D3A7-2708-9E34-6CDD9D1195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6BC0FA-05F0-B0C7-472A-0C7155EFE8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AA9CD8-51BA-10B5-605E-BD3A4E69CA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32F876-4815-BFF8-CEAD-2149892ABB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E1084D-99DB-CC06-C15E-BB00BB23A6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B7B55D-902E-C6D8-93E2-5F0012AA40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1EC682-D253-1634-AEF9-B3742D9115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1113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32385-BD5C-803C-9372-92D3B9B06D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0F02B2-B9F8-5E9F-EA26-ECD1C36D47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82DAE0-81FC-09C4-6FE0-03088261D0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B1598D-D2F9-F24F-4626-9879884949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3C165A-22EF-C382-0409-97F61442A0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D86FBA-DE47-770F-9253-247F136BB7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BEF8F3-5634-1CFA-7FEF-8E6E96F383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BFAD70-7F6A-D9EC-A429-78E3F60875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59B405-F7CF-AA76-59FA-59A8BE3425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2316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FE3B5F-80AD-E566-96E4-AE1D0C4786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68A17F-8754-A2E7-F50A-BD85AFE269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E4D488-F8B8-53AC-5357-2C7B364C5B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7AD654-0E6B-9E98-A3EE-DAEB0EF796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629F9A-EC88-A0BF-EA9F-8B949CAE89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18367F-DBCF-C30B-A7C2-3B95F1FA7D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A6B30F-C6F9-DB14-8268-687D485EFF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DC6A4C-799F-FFD8-A771-502044A85A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EC9E67-B1B5-BBD7-2246-B038DB042D2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9D2154-2067-AAF5-49D3-6567276859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BA9374-99BE-8239-D301-5350FA6406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9090BA-8085-9100-3DA1-76501D9E35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8EF981-3090-149E-6E58-A92D8B52DE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F04A71-361E-A9AC-BEB2-5A8965D690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B41806-67C1-09ED-1BF7-9F5B2C32EA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05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7CF6E2-A5FC-AA50-FDF7-E08E8C755F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103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AD71D6-4F7B-3725-25FB-8CE7D78ED7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C77E10-41DF-B22F-36AC-C8DC93A053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D942B8-F883-317A-96CB-505D7105ED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769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4A7588-59F0-29FC-2CC8-89060950EA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707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D15A4D-007A-06D6-9986-15DBB84877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95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ec6aea2c521b78bd9838b83f52780a12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9fdb0a41ca4d278e236567e0a1d8969b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0F2521-272A-47D4-A39B-9D67EC02984D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2CAF1DE5-9985-40EF-9BDE-F8B82738DF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06766F-4492-45C8-BD5B-9CD24C74774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0</Words>
  <Application>Microsoft Office PowerPoint</Application>
  <PresentationFormat>Custom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Sofiya Gezer</cp:lastModifiedBy>
  <cp:revision>27</cp:revision>
  <dcterms:created xsi:type="dcterms:W3CDTF">2022-08-25T17:50:02Z</dcterms:created>
  <dcterms:modified xsi:type="dcterms:W3CDTF">2024-11-07T08:13:04Z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MediaServiceImageTags">
    <vt:lpwstr/>
  </property>
</Properties>
</file>