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56" r:id="rId5"/>
    <p:sldId id="295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279"/>
    <p:restoredTop sz="94672"/>
  </p:normalViewPr>
  <p:slideViewPr>
    <p:cSldViewPr snapToGrid="0">
      <p:cViewPr varScale="1">
        <p:scale>
          <a:sx n="56" d="100"/>
          <a:sy n="56" d="100"/>
        </p:scale>
        <p:origin x="1168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viewProps" Target="view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12/17/2024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060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12/17/2024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04731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12/17/2024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410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12/17/2024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491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12/17/2024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4910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12/17/2024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7487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12/17/2024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5916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12/17/2024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308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12/17/2024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31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12/17/2024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11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12/17/2024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656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65ADE-5277-3F4C-8E15-E0D760B83DD7}" type="datetimeFigureOut">
              <a:rPr lang="en-US" smtClean="0"/>
              <a:t>12/17/2024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542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DAF6664-027D-D826-A773-1F4D3071C1C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5133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6050337-4D2E-B041-0118-522D2D67277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77694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C75C1BA-420B-9A3E-756D-703F808D1AA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4368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BC463FE-7DD5-ABB3-060B-2F1C1F3A3CA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8277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4424CB9-551E-A3DD-B240-550C1E29E7F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1618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1CD1B3D-EBC0-BE57-7052-2BD62464DFB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9090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F10AC75-81A2-620C-BE4D-4EFED8BF929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6205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E102638-B6EB-E530-E9FA-7E0E472A1A3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2358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54A14EE-1364-1995-BF32-B163C4F5A68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8371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032399A-2682-884B-0A15-D60E6CA9D94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9296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9EAF940-A0C9-F146-38F8-5BB2F150795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2305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2CDA037-1BC4-38A8-3D56-52BF26E48E3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4961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1D73D7F-EA6D-E217-EDB8-75342D0C10D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4188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18F1972-84D0-2119-5464-855B2D86088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0747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227F070-9F16-044C-F80A-2C8B3ADAB9A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1146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08253D3-FAD0-06AA-0454-E3CB88A4EA8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9977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8F87B7B-B98B-7139-CEC4-41FF00704D3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8112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B42E45C-43A8-30A7-3FE2-69E99020FB3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4989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2A51A2D-506B-C1CA-F587-F5411DE1FD9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1452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09D5E89-DBE1-0FDA-7E13-58C7D0944B7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1277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E85AC78-1267-3A58-2018-30B5DC3A819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3958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1D15B3A-D9A6-DC19-AEEB-8FA6D76BF99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5633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E14F856-432B-014E-299F-BBBE1CAE63D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68630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9719441-24B4-DDC8-1B94-1DA68C51735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26489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912A2C1-9F3A-1752-15C9-FAF0A2104F0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70498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9A740CD-127B-C5F4-8783-F9D74F5E7EA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67431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D3CB5D6-CB4B-3CA6-83B3-8547082E7E2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45357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C428C10-3864-2F47-FAC3-463870B3989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36527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84CFCAB-92A5-B3CE-D4DB-A8E9C8C8523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34568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88CB2B1-62ED-29A7-6FBB-888DAC68422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25096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02B4D87-CC40-5FD5-DBF1-FA1FF89B2C7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6649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E4A2018-E8C3-58D8-132A-34B3FF69317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66577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583BF22-C2CC-5898-43D1-C3FCA52EAE0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999991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CBA78E5-4FAB-52B7-0C61-4A602566F41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43608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7DCF89E-23FE-59CE-2C69-9348205B2A7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10762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C439D73-1B51-23AE-6019-D84ABB62A8F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854853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9C44F35-6710-D0A3-8CEE-94671A970FE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02007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AC08C1E-56AB-2900-0BF7-D54DB7EA706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32055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3F963C9-40AB-AE4D-94CC-CE07D8F6EB5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51036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73F8B7B-7432-D8B4-B28A-82104FF22A6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3335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b1e79e3b-b153-448b-a6c0-48f046ee7b3d">
      <Terms xmlns="http://schemas.microsoft.com/office/infopath/2007/PartnerControls"/>
    </lcf76f155ced4ddcb4097134ff3c332f>
    <TaxCatchAll xmlns="f4f276b2-a2b4-4613-97b0-d775c32964a3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78AB09586C9484FBB41C5EF2BB8C890" ma:contentTypeVersion="19" ma:contentTypeDescription="Create a new document." ma:contentTypeScope="" ma:versionID="ec6aea2c521b78bd9838b83f52780a12">
  <xsd:schema xmlns:xsd="http://www.w3.org/2001/XMLSchema" xmlns:xs="http://www.w3.org/2001/XMLSchema" xmlns:p="http://schemas.microsoft.com/office/2006/metadata/properties" xmlns:ns2="f4f276b2-a2b4-4613-97b0-d775c32964a3" xmlns:ns3="b1e79e3b-b153-448b-a6c0-48f046ee7b3d" targetNamespace="http://schemas.microsoft.com/office/2006/metadata/properties" ma:root="true" ma:fieldsID="9fdb0a41ca4d278e236567e0a1d8969b" ns2:_="" ns3:_="">
    <xsd:import namespace="f4f276b2-a2b4-4613-97b0-d775c32964a3"/>
    <xsd:import namespace="b1e79e3b-b153-448b-a6c0-48f046ee7b3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3:MediaServiceLocation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4f276b2-a2b4-4613-97b0-d775c32964a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2194a2c4-50fb-4084-888e-9c95c1025f64}" ma:internalName="TaxCatchAll" ma:showField="CatchAllData" ma:web="f4f276b2-a2b4-4613-97b0-d775c32964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1e79e3b-b153-448b-a6c0-48f046ee7b3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444d6e48-9945-49c4-9b20-26062be4bf2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2BAE255-B2DB-48FA-BCAC-6D159BCD8305}">
  <ds:schemaRefs>
    <ds:schemaRef ds:uri="http://schemas.microsoft.com/office/2006/metadata/properties"/>
    <ds:schemaRef ds:uri="http://schemas.microsoft.com/office/infopath/2007/PartnerControls"/>
    <ds:schemaRef ds:uri="e9e213f7-a068-4185-ae5b-85aa76b56dbd"/>
    <ds:schemaRef ds:uri="1773a752-338d-48d4-aab1-fb5d939e1fab"/>
  </ds:schemaRefs>
</ds:datastoreItem>
</file>

<file path=customXml/itemProps2.xml><?xml version="1.0" encoding="utf-8"?>
<ds:datastoreItem xmlns:ds="http://schemas.openxmlformats.org/officeDocument/2006/customXml" ds:itemID="{1A2FB4C8-E3C0-42B0-80DF-6E974723BD36}"/>
</file>

<file path=customXml/itemProps3.xml><?xml version="1.0" encoding="utf-8"?>
<ds:datastoreItem xmlns:ds="http://schemas.openxmlformats.org/officeDocument/2006/customXml" ds:itemID="{DAC357DB-B955-47AE-8C21-73A22F1C1DA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</TotalTime>
  <Words>0</Words>
  <Application>Microsoft Office PowerPoint</Application>
  <PresentationFormat>Custom</PresentationFormat>
  <Paragraphs>0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Sofiya Gezer</cp:lastModifiedBy>
  <cp:revision>28</cp:revision>
  <dcterms:created xsi:type="dcterms:W3CDTF">2022-08-25T17:50:02Z</dcterms:created>
  <dcterms:modified xsi:type="dcterms:W3CDTF">2024-12-17T08:09:22Z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0x010100478AB09586C9484FBB41C5EF2BB8C890</vt:lpwstr>
  </property>
  <property fmtid="{D5CDD505-2E9C-101B-9397-08002B2CF9AE}" pid="3" name="MediaServiceImageTags">
    <vt:lpwstr/>
  </property>
</Properties>
</file>