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7" r:id="rId6"/>
    <p:sldMasterId id="2147483694" r:id="rId7"/>
    <p:sldMasterId id="2147483711" r:id="rId8"/>
    <p:sldMasterId id="2147483728" r:id="rId9"/>
  </p:sldMasterIdLst>
  <p:sldIdLst>
    <p:sldId id="265" r:id="rId10"/>
    <p:sldId id="266" r:id="rId11"/>
    <p:sldId id="256" r:id="rId12"/>
    <p:sldId id="257" r:id="rId13"/>
    <p:sldId id="261" r:id="rId14"/>
    <p:sldId id="258" r:id="rId15"/>
    <p:sldId id="259" r:id="rId16"/>
    <p:sldId id="262" r:id="rId17"/>
    <p:sldId id="260" r:id="rId18"/>
    <p:sldId id="268" r:id="rId19"/>
    <p:sldId id="264" r:id="rId20"/>
    <p:sldId id="269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77aafed4-63e6-4afd-b539-4bbf4fcc2bfe" providerId="ADAL" clId="{8A7A67D6-371F-4565-8B66-79B0A17C1EB2}"/>
    <pc:docChg chg="custSel modSld">
      <pc:chgData name="Abi Aldridge" userId="77aafed4-63e6-4afd-b539-4bbf4fcc2bfe" providerId="ADAL" clId="{8A7A67D6-371F-4565-8B66-79B0A17C1EB2}" dt="2021-01-06T12:58:12.129" v="2" actId="1076"/>
      <pc:docMkLst>
        <pc:docMk/>
      </pc:docMkLst>
      <pc:sldChg chg="delSp modSp">
        <pc:chgData name="Abi Aldridge" userId="77aafed4-63e6-4afd-b539-4bbf4fcc2bfe" providerId="ADAL" clId="{8A7A67D6-371F-4565-8B66-79B0A17C1EB2}" dt="2021-01-06T12:58:12.129" v="2" actId="1076"/>
        <pc:sldMkLst>
          <pc:docMk/>
          <pc:sldMk cId="2767708440" sldId="263"/>
        </pc:sldMkLst>
        <pc:spChg chg="del">
          <ac:chgData name="Abi Aldridge" userId="77aafed4-63e6-4afd-b539-4bbf4fcc2bfe" providerId="ADAL" clId="{8A7A67D6-371F-4565-8B66-79B0A17C1EB2}" dt="2021-01-06T12:58:05.657" v="0" actId="478"/>
          <ac:spMkLst>
            <pc:docMk/>
            <pc:sldMk cId="2767708440" sldId="263"/>
            <ac:spMk id="3" creationId="{07343637-D19B-4853-9B33-507C4CF6990F}"/>
          </ac:spMkLst>
        </pc:sp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9" creationId="{00000000-0000-0000-0000-000000000000}"/>
          </ac:picMkLst>
        </pc:pic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10" creationId="{00000000-0000-0000-0000-000000000000}"/>
          </ac:picMkLst>
        </pc:pic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11" creationId="{00000000-0000-0000-0000-000000000000}"/>
          </ac:picMkLst>
        </pc:picChg>
        <pc:picChg chg="del">
          <ac:chgData name="Abi Aldridge" userId="77aafed4-63e6-4afd-b539-4bbf4fcc2bfe" providerId="ADAL" clId="{8A7A67D6-371F-4565-8B66-79B0A17C1EB2}" dt="2021-01-06T12:58:06.265" v="1" actId="478"/>
          <ac:picMkLst>
            <pc:docMk/>
            <pc:sldMk cId="2767708440" sldId="263"/>
            <ac:picMk id="16" creationId="{00000000-0000-0000-0000-000000000000}"/>
          </ac:picMkLst>
        </pc:picChg>
      </pc:sldChg>
    </pc:docChg>
  </pc:docChgLst>
  <pc:docChgLst>
    <pc:chgData name="Susan Rogers" userId="c3d15b49-e349-4bff-b950-8db095e6b10f" providerId="ADAL" clId="{EF82D6DC-FA95-462D-9211-304E206216E9}"/>
    <pc:docChg chg="custSel modSld">
      <pc:chgData name="Susan Rogers" userId="c3d15b49-e349-4bff-b950-8db095e6b10f" providerId="ADAL" clId="{EF82D6DC-FA95-462D-9211-304E206216E9}" dt="2020-10-12T13:55:14.317" v="0" actId="478"/>
      <pc:docMkLst>
        <pc:docMk/>
      </pc:docMkLst>
      <pc:sldChg chg="delSp">
        <pc:chgData name="Susan Rogers" userId="c3d15b49-e349-4bff-b950-8db095e6b10f" providerId="ADAL" clId="{EF82D6DC-FA95-462D-9211-304E206216E9}" dt="2020-10-12T13:55:14.317" v="0" actId="478"/>
        <pc:sldMkLst>
          <pc:docMk/>
          <pc:sldMk cId="4036788" sldId="261"/>
        </pc:sldMkLst>
        <pc:spChg chg="del">
          <ac:chgData name="Susan Rogers" userId="c3d15b49-e349-4bff-b950-8db095e6b10f" providerId="ADAL" clId="{EF82D6DC-FA95-462D-9211-304E206216E9}" dt="2020-10-12T13:55:14.317" v="0" actId="478"/>
          <ac:spMkLst>
            <pc:docMk/>
            <pc:sldMk cId="4036788" sldId="261"/>
            <ac:spMk id="6" creationId="{674D4EE9-70FA-4BD8-9ED9-44B577D588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089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274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945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264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1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120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248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55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917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107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0730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695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356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089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406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70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016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220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790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882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899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244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009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846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896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5349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21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42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50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078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37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4501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185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191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449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0604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75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362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103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069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657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2402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9905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199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0360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0345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80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6039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9091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4753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558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4603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93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611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359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2611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24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77313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084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5912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4401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6598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8145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8652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0967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9071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7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0940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013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9051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7983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4244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9770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639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0847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4921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00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8658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91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20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6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81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5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07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S6iJLM" TargetMode="External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oiQvfj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openxmlformats.org/officeDocument/2006/relationships/image" Target="../media/image13.jpeg"/><Relationship Id="rId10" Type="http://schemas.openxmlformats.org/officeDocument/2006/relationships/image" Target="../media/image7.emf"/><Relationship Id="rId4" Type="http://schemas.openxmlformats.org/officeDocument/2006/relationships/image" Target="../media/image12.jpeg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rfbOkWFTRAw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emf"/><Relationship Id="rId7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29.png"/><Relationship Id="rId4" Type="http://schemas.openxmlformats.org/officeDocument/2006/relationships/image" Target="../media/image25.jpeg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7.emf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9.emf"/><Relationship Id="rId7" Type="http://schemas.openxmlformats.org/officeDocument/2006/relationships/image" Target="../media/image3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hyperlink" Target="https://bit.ly/3jJBdxV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193219"/>
            <a:ext cx="9736666" cy="658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ree Branches And Root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68" y="1302881"/>
            <a:ext cx="28575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5573" y="4647029"/>
            <a:ext cx="8217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Golden Rule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‘We will treat one another in a fair and equal way and treat others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the way we wish to be treated’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Matthew 7.12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AutoShape 4" descr="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AutoShape 7" descr="Image for post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52" y="5589240"/>
            <a:ext cx="2997593" cy="83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10" descr="Aromatherapy GIF - AromaTherapy Candle CandleLight GIFs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AutoShape 14" descr="Aromatherapy GIF - AromaTherapy Candle CandleLight - Discover ...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AutoShape 18" descr="Candles Light GIF - Candles Light Lit - Discover &amp; Share GIFs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AutoShape 20" descr="Candles Light GIF - Candles Light Lit GIFs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AutoShape 24" descr="cross picture Cross images with background on jpg"/>
          <p:cNvSpPr>
            <a:spLocks noChangeAspect="1" noChangeArrowheads="1"/>
          </p:cNvSpPr>
          <p:nvPr/>
        </p:nvSpPr>
        <p:spPr bwMode="auto">
          <a:xfrm>
            <a:off x="2746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58129" y="400294"/>
            <a:ext cx="59045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ijaya" pitchFamily="34" charset="0"/>
                <a:ea typeface="+mn-ea"/>
                <a:cs typeface="Vijaya" pitchFamily="34" charset="0"/>
              </a:rPr>
              <a:t>Collective Worship</a:t>
            </a:r>
          </a:p>
        </p:txBody>
      </p:sp>
      <p:pic>
        <p:nvPicPr>
          <p:cNvPr id="1054" name="Picture 30" descr="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09" y="1323625"/>
            <a:ext cx="1732314" cy="17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7551" y="3154528"/>
            <a:ext cx="3031505" cy="1200329"/>
          </a:xfrm>
          <a:prstGeom prst="rect">
            <a:avLst/>
          </a:prstGeom>
          <a:solidFill>
            <a:srgbClr val="EAEAEA">
              <a:alpha val="21961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School vision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‘Shine as Lights in the World’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Matthew 5.16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0302" y="3154528"/>
            <a:ext cx="3724062" cy="1600438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Thinking 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‘Blessed is the man who perseveres under trial, because when he has stood the test, he will receive the crown of life.’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James 1:12</a:t>
            </a:r>
          </a:p>
        </p:txBody>
      </p:sp>
    </p:spTree>
    <p:extLst>
      <p:ext uri="{BB962C8B-B14F-4D97-AF65-F5344CB8AC3E}">
        <p14:creationId xmlns:p14="http://schemas.microsoft.com/office/powerpoint/2010/main" val="19083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4891" y="1249709"/>
            <a:ext cx="577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now watch this animated version of the ‘</a:t>
            </a:r>
            <a:r>
              <a:rPr lang="en-GB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Beautiful Oops</a:t>
            </a:r>
            <a:r>
              <a:rPr lang="en-GB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958667" y="248356"/>
            <a:ext cx="4109155" cy="3273777"/>
          </a:xfrm>
          <a:prstGeom prst="cloudCallout">
            <a:avLst>
              <a:gd name="adj1" fmla="val -47022"/>
              <a:gd name="adj2" fmla="val 756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REFLECTION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will you try this week to make you feel good? How will you express yourself?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382" y="3865417"/>
            <a:ext cx="10099964" cy="2348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fontAlgn="base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 yourself:</a:t>
            </a:r>
            <a:r>
              <a:rPr lang="en-GB" sz="2300" dirty="0" smtClean="0">
                <a:solidFill>
                  <a:srgbClr val="FFFFFF"/>
                </a:solidFill>
                <a:latin typeface="Calibri"/>
              </a:rPr>
              <a:t>Don’t </a:t>
            </a:r>
            <a:r>
              <a:rPr lang="en-GB" sz="2300" dirty="0">
                <a:solidFill>
                  <a:srgbClr val="FFFFFF"/>
                </a:solidFill>
                <a:latin typeface="Calibri"/>
              </a:rPr>
              <a:t>forget the daily challenge I have set you this week: </a:t>
            </a:r>
          </a:p>
          <a:p>
            <a:pPr marL="228600" lvl="0" indent="-228600" algn="just" fontAlgn="base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egoe UI" panose="020B0502040204020203" pitchFamily="34" charset="0"/>
              </a:rPr>
              <a:t>Login to imoves.com </a:t>
            </a:r>
            <a:endParaRPr lang="en-GB" sz="23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 algn="just" fontAlgn="base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egoe UI" panose="020B0502040204020203" pitchFamily="34" charset="0"/>
              </a:rPr>
              <a:t>Class ID: 59896 Secret password: Fine</a:t>
            </a:r>
            <a:endParaRPr lang="en-GB" sz="23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 algn="just" fontAlgn="base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egoe UI" panose="020B0502040204020203" pitchFamily="34" charset="0"/>
              </a:rPr>
              <a:t>There are 5 activities to do, one each day. Please share any thoughts or photos with us of you expressing yourself.</a:t>
            </a:r>
            <a:endParaRPr lang="en-GB" sz="23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CC7B-7DCA-4369-975A-B7078443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4" y="1621697"/>
            <a:ext cx="10515600" cy="4802279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All images in this presentation are royalty free from unsplash.com and </a:t>
            </a:r>
            <a:r>
              <a:rPr lang="en-US" sz="4200" dirty="0" smtClean="0">
                <a:solidFill>
                  <a:srgbClr val="FFFFFF"/>
                </a:solidFill>
              </a:rPr>
              <a:t>canva.com</a:t>
            </a:r>
          </a:p>
          <a:p>
            <a:r>
              <a:rPr lang="en-GB" sz="4200" dirty="0" smtClean="0">
                <a:solidFill>
                  <a:srgbClr val="FFFFFF"/>
                </a:solidFill>
              </a:rPr>
              <a:t>Beautiful </a:t>
            </a:r>
            <a:r>
              <a:rPr lang="en-GB" sz="4200" dirty="0">
                <a:solidFill>
                  <a:srgbClr val="FFFFFF"/>
                </a:solidFill>
              </a:rPr>
              <a:t>Oops is by Barney </a:t>
            </a:r>
            <a:r>
              <a:rPr lang="en-GB" sz="4200" dirty="0" err="1">
                <a:solidFill>
                  <a:srgbClr val="FFFFFF"/>
                </a:solidFill>
              </a:rPr>
              <a:t>Saltzberg</a:t>
            </a:r>
            <a:r>
              <a:rPr lang="en-GB" sz="4200" dirty="0">
                <a:solidFill>
                  <a:srgbClr val="FFFFFF"/>
                </a:solidFill>
              </a:rPr>
              <a:t>, published by Workman </a:t>
            </a:r>
            <a:r>
              <a:rPr lang="en-GB" sz="4200" dirty="0" smtClean="0">
                <a:solidFill>
                  <a:srgbClr val="FFFFFF"/>
                </a:solidFill>
              </a:rPr>
              <a:t>Publishing</a:t>
            </a:r>
          </a:p>
          <a:p>
            <a:endParaRPr lang="en-GB" sz="4200" dirty="0">
              <a:solidFill>
                <a:srgbClr val="FFFFFF"/>
              </a:solidFill>
            </a:endParaRPr>
          </a:p>
          <a:p>
            <a:r>
              <a:rPr lang="en-GB" sz="4200" dirty="0" smtClean="0">
                <a:solidFill>
                  <a:srgbClr val="FFFFFF"/>
                </a:solidFill>
              </a:rPr>
              <a:t>Remember to watch the </a:t>
            </a:r>
            <a:r>
              <a:rPr lang="en-GB" sz="4200" dirty="0" smtClean="0">
                <a:solidFill>
                  <a:srgbClr val="FFFFFF"/>
                </a:solidFill>
                <a:hlinkClick r:id="rId3"/>
              </a:rPr>
              <a:t>assembly</a:t>
            </a:r>
            <a:r>
              <a:rPr lang="en-GB" sz="4200" dirty="0" smtClean="0">
                <a:solidFill>
                  <a:srgbClr val="FFFFFF"/>
                </a:solidFill>
              </a:rPr>
              <a:t> created in partnership with BAFTA kids and Oak Academy on the theme of Express Yourself. It is live at 9am on Monday 1</a:t>
            </a:r>
            <a:r>
              <a:rPr lang="en-GB" sz="4200" baseline="30000" dirty="0" smtClean="0">
                <a:solidFill>
                  <a:srgbClr val="FFFFFF"/>
                </a:solidFill>
              </a:rPr>
              <a:t>st</a:t>
            </a:r>
            <a:r>
              <a:rPr lang="en-GB" sz="4200" dirty="0" smtClean="0">
                <a:solidFill>
                  <a:srgbClr val="FFFFFF"/>
                </a:solidFill>
              </a:rPr>
              <a:t> February, but if you can’t watch it live, make sure you watch it later.</a:t>
            </a:r>
          </a:p>
          <a:p>
            <a:endParaRPr lang="en-GB" sz="4200" dirty="0">
              <a:solidFill>
                <a:srgbClr val="FFFFFF"/>
              </a:solidFill>
            </a:endParaRPr>
          </a:p>
          <a:p>
            <a:endParaRPr lang="en-GB" dirty="0" smtClean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  <a:p>
            <a:endParaRPr lang="en-GB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8" name="Picture 7" descr="Credits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84" y="512944"/>
            <a:ext cx="2721813" cy="5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8255" y="350196"/>
            <a:ext cx="94163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 us pray…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Dear God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help us to express ourselves creatively this week,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that we feel good,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happy, relaxed and excited. We can all find creativity in many different ways and it is a good way of caring for our mental health. We are all going through a very challenging time at the moment, so please help us to care for both our physical and mental health.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471" y="3828071"/>
            <a:ext cx="3613159" cy="2032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434" y="3828071"/>
            <a:ext cx="3335266" cy="24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512" y="150598"/>
            <a:ext cx="87849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jaya" pitchFamily="34" charset="0"/>
                <a:ea typeface="+mn-ea"/>
                <a:cs typeface="Vijaya" pitchFamily="34" charset="0"/>
              </a:rPr>
              <a:t>Go in peace to love and serve the Lord.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jaya" pitchFamily="34" charset="0"/>
                <a:ea typeface="+mn-ea"/>
                <a:cs typeface="Vijaya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ijaya" pitchFamily="34" charset="0"/>
              <a:ea typeface="+mn-ea"/>
              <a:cs typeface="Vijaya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ijaya" pitchFamily="34" charset="0"/>
              <a:ea typeface="+mn-ea"/>
              <a:cs typeface="Vijaya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ijaya" pitchFamily="34" charset="0"/>
                <a:ea typeface="+mn-ea"/>
                <a:cs typeface="Vijaya" pitchFamily="34" charset="0"/>
              </a:rPr>
              <a:t>In the name of Christ. Amen.</a:t>
            </a:r>
          </a:p>
        </p:txBody>
      </p:sp>
      <p:pic>
        <p:nvPicPr>
          <p:cNvPr id="2050" name="Picture 2" descr="burning candle gif 4 | Howling For Jus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94" y="2276872"/>
            <a:ext cx="12271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55" y="260349"/>
            <a:ext cx="8449733" cy="63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>
                <a:solidFill>
                  <a:srgbClr val="FFFF00"/>
                </a:solidFill>
                <a:latin typeface="+mn-lt"/>
              </a:rPr>
              <a:t>Children’s Mental Health Week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>1-7 February 2021</a:t>
            </a:r>
            <a:r>
              <a:rPr lang="en-US" sz="50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Assembly slides for primary-age children</a:t>
            </a:r>
          </a:p>
          <a:p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632" y="4369318"/>
            <a:ext cx="8478036" cy="8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26" name="Picture 2" descr="selective focal photo of crayons in yellow box">
            <a:extLst>
              <a:ext uri="{FF2B5EF4-FFF2-40B4-BE49-F238E27FC236}">
                <a16:creationId xmlns:a16="http://schemas.microsoft.com/office/drawing/2014/main" id="{B7577AB1-4709-45C2-9170-D6989E1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00" y="1959428"/>
            <a:ext cx="2922662" cy="20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doing wall graffiti">
            <a:extLst>
              <a:ext uri="{FF2B5EF4-FFF2-40B4-BE49-F238E27FC236}">
                <a16:creationId xmlns:a16="http://schemas.microsoft.com/office/drawing/2014/main" id="{38A3C431-A0C6-4E51-8AEE-0BFDDBEC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8" y="1974389"/>
            <a:ext cx="2910567" cy="19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girl using a camera">
            <a:extLst>
              <a:ext uri="{FF2B5EF4-FFF2-40B4-BE49-F238E27FC236}">
                <a16:creationId xmlns:a16="http://schemas.microsoft.com/office/drawing/2014/main" id="{D32447FB-71FE-4AAC-8BD7-DE700520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1" y="4100506"/>
            <a:ext cx="2928234" cy="19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 girls wearing blue and peach dresses dancing on green grass">
            <a:extLst>
              <a:ext uri="{FF2B5EF4-FFF2-40B4-BE49-F238E27FC236}">
                <a16:creationId xmlns:a16="http://schemas.microsoft.com/office/drawing/2014/main" id="{77A73482-60C7-4297-875B-F251AA7B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2" y="4148666"/>
            <a:ext cx="2934366" cy="18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y in red long sleeve shirt playing violin">
            <a:extLst>
              <a:ext uri="{FF2B5EF4-FFF2-40B4-BE49-F238E27FC236}">
                <a16:creationId xmlns:a16="http://schemas.microsoft.com/office/drawing/2014/main" id="{B2CDA565-C5D7-48F5-9BFD-020E0918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90" y="1947333"/>
            <a:ext cx="2483219" cy="41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2</a:t>
            </a:r>
            <a:endParaRPr lang="en-GB" i="1" dirty="0"/>
          </a:p>
        </p:txBody>
      </p:sp>
      <p:pic>
        <p:nvPicPr>
          <p:cNvPr id="16" name="Picture 10" descr="boy in green shirt holding red paper heart cutout on brown table">
            <a:extLst>
              <a:ext uri="{FF2B5EF4-FFF2-40B4-BE49-F238E27FC236}">
                <a16:creationId xmlns:a16="http://schemas.microsoft.com/office/drawing/2014/main" id="{54E1AFFB-84F3-4AB7-BCB5-C088CF58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166307"/>
            <a:ext cx="2887239" cy="20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what-does...mean-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427098"/>
            <a:ext cx="9442822" cy="5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58E3FBC-3915-47E4-B7B3-1D72BC77C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762" y="1797748"/>
            <a:ext cx="7934476" cy="450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3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ee-if-you....vide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5" y="298824"/>
            <a:ext cx="10406822" cy="9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4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33" y="302381"/>
            <a:ext cx="6959334" cy="918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47251" flipH="1">
            <a:off x="4986614" y="1716760"/>
            <a:ext cx="1118104" cy="1839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334" y="1917902"/>
            <a:ext cx="4378476" cy="4086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ma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1593925"/>
            <a:ext cx="5319058" cy="49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73349" y="1469035"/>
            <a:ext cx="9699239" cy="4436026"/>
            <a:chOff x="738952" y="1720364"/>
            <a:chExt cx="10291906" cy="4707087"/>
          </a:xfrm>
        </p:grpSpPr>
        <p:pic>
          <p:nvPicPr>
            <p:cNvPr id="2054" name="Picture 6" descr="girl with paint of body">
              <a:extLst>
                <a:ext uri="{FF2B5EF4-FFF2-40B4-BE49-F238E27FC236}">
                  <a16:creationId xmlns:a16="http://schemas.microsoft.com/office/drawing/2014/main" id="{6B704BB3-FDB2-4A0A-81FF-A732CAC87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2" y="1725487"/>
              <a:ext cx="3119429" cy="4697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irl wearing black vest raising two hands near green grass field during daytime">
              <a:extLst>
                <a:ext uri="{FF2B5EF4-FFF2-40B4-BE49-F238E27FC236}">
                  <a16:creationId xmlns:a16="http://schemas.microsoft.com/office/drawing/2014/main" id="{E83AEFBD-DCA8-470A-80F6-E98428FBD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342" y="1721575"/>
              <a:ext cx="3430821" cy="229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boy in green hoodie holding pencil">
              <a:extLst>
                <a:ext uri="{FF2B5EF4-FFF2-40B4-BE49-F238E27FC236}">
                  <a16:creationId xmlns:a16="http://schemas.microsoft.com/office/drawing/2014/main" id="{7A350A00-F6FE-422B-806C-5A6C6EB5C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273" y="1720364"/>
              <a:ext cx="3441161" cy="229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boy singing on microphone with pop filter">
              <a:extLst>
                <a:ext uri="{FF2B5EF4-FFF2-40B4-BE49-F238E27FC236}">
                  <a16:creationId xmlns:a16="http://schemas.microsoft.com/office/drawing/2014/main" id="{2D666974-DF82-45CD-B5F8-D88A5D822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524" y="4144341"/>
              <a:ext cx="3422952" cy="2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girl holding pen">
              <a:extLst>
                <a:ext uri="{FF2B5EF4-FFF2-40B4-BE49-F238E27FC236}">
                  <a16:creationId xmlns:a16="http://schemas.microsoft.com/office/drawing/2014/main" id="{8ACC3F72-EC68-440C-8C34-91FFD4565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636" y="4144582"/>
              <a:ext cx="3465222" cy="227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5</a:t>
            </a:r>
            <a:endParaRPr lang="en-GB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How-does...you-feel-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72" y="312964"/>
            <a:ext cx="9126816" cy="9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" y="1123858"/>
            <a:ext cx="12239487" cy="5866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DB71-2121-4D8F-BCCA-2020C35F5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805" y="2214659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Remember, when we express ourselves we don’t have to be a great artist or a wonderful dancer.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It’s not about being the very best at something or putting on a performance.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Let’s encourage each other to find lots of different ways to get creative and express </a:t>
            </a:r>
            <a:r>
              <a:rPr lang="en-GB" dirty="0">
                <a:solidFill>
                  <a:schemeClr val="bg1"/>
                </a:solidFill>
              </a:rPr>
              <a:t>ourselves.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29121-1762-41D9-A4E5-9359BFC4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16" y="2177786"/>
            <a:ext cx="5227620" cy="3482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6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Can-we-find...ifferent-way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29" y="267424"/>
            <a:ext cx="6364942" cy="9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42" y="2149064"/>
            <a:ext cx="238215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6146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7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3" name="Picture 12" descr="How-can-we-help...wee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2" y="354398"/>
            <a:ext cx="10578353" cy="7158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1081" y="5964382"/>
            <a:ext cx="10534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might like to try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Squiggle Game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3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4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5410ED-9552-423D-ABFC-6FF8BDFC7A6C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a7637a19-367a-4688-a577-98d1b2f5287e"/>
    <ds:schemaRef ds:uri="http://schemas.openxmlformats.org/package/2006/metadata/core-properties"/>
    <ds:schemaRef ds:uri="c08b032f-9e00-415d-9c15-e247b3ec09db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397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Comic Sans MS</vt:lpstr>
      <vt:lpstr>Segoe UI</vt:lpstr>
      <vt:lpstr>Times New Roman</vt:lpstr>
      <vt:lpstr>Vijaya</vt:lpstr>
      <vt:lpstr>Wingdings 3</vt:lpstr>
      <vt:lpstr>Office Theme</vt:lpstr>
      <vt:lpstr>Wisp</vt:lpstr>
      <vt:lpstr>1_Wisp</vt:lpstr>
      <vt:lpstr>2_Wisp</vt:lpstr>
      <vt:lpstr>3_Wisp</vt:lpstr>
      <vt:lpstr>4_Wisp</vt:lpstr>
      <vt:lpstr>PowerPoint Presentation</vt:lpstr>
      <vt:lpstr>PowerPoint Presentation</vt:lpstr>
      <vt:lpstr>Children’s Mental Health Week  1-7 February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Head Teacher</cp:lastModifiedBy>
  <cp:revision>35</cp:revision>
  <dcterms:created xsi:type="dcterms:W3CDTF">2020-10-12T13:02:18Z</dcterms:created>
  <dcterms:modified xsi:type="dcterms:W3CDTF">2021-01-31T14:19:38Z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