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2C7ED-B3AD-49B5-A421-AF7155DC56CB}" v="1" dt="2025-04-30T07:26:58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ya Gezer" userId="26a3e4d9-c1ff-45c9-8919-9ad99f173444" providerId="ADAL" clId="{4142C7ED-B3AD-49B5-A421-AF7155DC56CB}"/>
    <pc:docChg chg="custSel modSld">
      <pc:chgData name="Sofiya Gezer" userId="26a3e4d9-c1ff-45c9-8919-9ad99f173444" providerId="ADAL" clId="{4142C7ED-B3AD-49B5-A421-AF7155DC56CB}" dt="2025-04-30T07:28:25.935" v="817" actId="20577"/>
      <pc:docMkLst>
        <pc:docMk/>
      </pc:docMkLst>
      <pc:sldChg chg="addSp modSp mod">
        <pc:chgData name="Sofiya Gezer" userId="26a3e4d9-c1ff-45c9-8919-9ad99f173444" providerId="ADAL" clId="{4142C7ED-B3AD-49B5-A421-AF7155DC56CB}" dt="2025-04-30T07:28:25.935" v="817" actId="20577"/>
        <pc:sldMkLst>
          <pc:docMk/>
          <pc:sldMk cId="4235053653" sldId="256"/>
        </pc:sldMkLst>
        <pc:spChg chg="add mod">
          <ac:chgData name="Sofiya Gezer" userId="26a3e4d9-c1ff-45c9-8919-9ad99f173444" providerId="ADAL" clId="{4142C7ED-B3AD-49B5-A421-AF7155DC56CB}" dt="2025-04-30T07:28:25.935" v="817" actId="20577"/>
          <ac:spMkLst>
            <pc:docMk/>
            <pc:sldMk cId="4235053653" sldId="256"/>
            <ac:spMk id="2" creationId="{771350EF-A253-966E-E1EF-4A22E6B03D1F}"/>
          </ac:spMkLst>
        </pc:spChg>
        <pc:spChg chg="mod">
          <ac:chgData name="Sofiya Gezer" userId="26a3e4d9-c1ff-45c9-8919-9ad99f173444" providerId="ADAL" clId="{4142C7ED-B3AD-49B5-A421-AF7155DC56CB}" dt="2025-04-28T07:15:29.399" v="344" actId="1076"/>
          <ac:spMkLst>
            <pc:docMk/>
            <pc:sldMk cId="4235053653" sldId="256"/>
            <ac:spMk id="5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9T11:56:53.711" v="737" actId="20577"/>
          <ac:spMkLst>
            <pc:docMk/>
            <pc:sldMk cId="4235053653" sldId="256"/>
            <ac:spMk id="6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5:04.695" v="343" actId="20577"/>
          <ac:spMkLst>
            <pc:docMk/>
            <pc:sldMk cId="4235053653" sldId="256"/>
            <ac:spMk id="8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1:59.444" v="327" actId="255"/>
          <ac:spMkLst>
            <pc:docMk/>
            <pc:sldMk cId="4235053653" sldId="256"/>
            <ac:spMk id="9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2:14.209" v="328" actId="2711"/>
          <ac:spMkLst>
            <pc:docMk/>
            <pc:sldMk cId="4235053653" sldId="256"/>
            <ac:spMk id="10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05:17.844" v="53" actId="20577"/>
          <ac:spMkLst>
            <pc:docMk/>
            <pc:sldMk cId="4235053653" sldId="256"/>
            <ac:spMk id="11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2:25.347" v="329" actId="2711"/>
          <ac:spMkLst>
            <pc:docMk/>
            <pc:sldMk cId="4235053653" sldId="256"/>
            <ac:spMk id="13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30T07:26:43.542" v="738" actId="1076"/>
          <ac:spMkLst>
            <pc:docMk/>
            <pc:sldMk cId="4235053653" sldId="256"/>
            <ac:spMk id="14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30T07:26:53.295" v="741" actId="14100"/>
          <ac:spMkLst>
            <pc:docMk/>
            <pc:sldMk cId="4235053653" sldId="256"/>
            <ac:spMk id="15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2:42.347" v="333" actId="2711"/>
          <ac:spMkLst>
            <pc:docMk/>
            <pc:sldMk cId="4235053653" sldId="256"/>
            <ac:spMk id="17" creationId="{00000000-0000-0000-0000-000000000000}"/>
          </ac:spMkLst>
        </pc:spChg>
        <pc:spChg chg="mod">
          <ac:chgData name="Sofiya Gezer" userId="26a3e4d9-c1ff-45c9-8919-9ad99f173444" providerId="ADAL" clId="{4142C7ED-B3AD-49B5-A421-AF7155DC56CB}" dt="2025-04-28T07:12:32.635" v="330" actId="2711"/>
          <ac:spMkLst>
            <pc:docMk/>
            <pc:sldMk cId="4235053653" sldId="25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9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0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9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0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DF94-8959-46D3-8D03-53E102C827A9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C04F-1D32-4084-9D01-7150DA7B5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50" y="0"/>
            <a:ext cx="12001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735" y="56744"/>
            <a:ext cx="11750095" cy="6603910"/>
          </a:xfrm>
          <a:prstGeom prst="rect">
            <a:avLst/>
          </a:prstGeom>
          <a:solidFill>
            <a:srgbClr val="FFF2CC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  <a:p>
            <a:pPr algn="ctr"/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744" y="2122778"/>
            <a:ext cx="309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lgerian" panose="04020705040A02060702" pitchFamily="82" charset="0"/>
              </a:rPr>
              <a:t>Ancient Egypt</a:t>
            </a:r>
          </a:p>
          <a:p>
            <a:pPr algn="ctr"/>
            <a:r>
              <a:rPr lang="en-GB" dirty="0">
                <a:latin typeface="Algerian" panose="04020705040A02060702" pitchFamily="82" charset="0"/>
              </a:rPr>
              <a:t>Redwood Year 3</a:t>
            </a:r>
          </a:p>
          <a:p>
            <a:pPr algn="ctr"/>
            <a:r>
              <a:rPr lang="en-GB" dirty="0">
                <a:latin typeface="Algerian" panose="04020705040A02060702" pitchFamily="82" charset="0"/>
              </a:rPr>
              <a:t>Summer Term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4224" y="69071"/>
            <a:ext cx="40345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use fronted adverbials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use verbs and adverbs for 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use paragraphs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use the correct tense when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go back and edit to improve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use a range of punctuation </a:t>
            </a:r>
          </a:p>
          <a:p>
            <a:r>
              <a:rPr lang="en-GB" sz="1200" dirty="0"/>
              <a:t>The books for this term are: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Flotsam by David Wiesner 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 Our Tower by Joseph Coelho 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The Day I swapped my Dad for two Goldfish by Neil </a:t>
            </a:r>
            <a:r>
              <a:rPr lang="en-GB" sz="1200" dirty="0" err="1"/>
              <a:t>Gaiman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78466" y="-35880"/>
            <a:ext cx="42448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Can solve problems involving the adding and subtracting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Can identify horizontal and vertical lines and pairs of perpendicular and parallel lines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Can tell and write the time from a digital (AM/PM) or analogue clock.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Add and subtract amounts of money to give change, using both £ and p in practical contexts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Interpret and present data using bar charts, pictograms and tables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Solve one-step and two-step questions using information presented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9607" y="2302430"/>
            <a:ext cx="469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History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To </a:t>
            </a:r>
            <a:r>
              <a:rPr lang="en-GB" sz="1200" b="0" i="0" dirty="0">
                <a:solidFill>
                  <a:srgbClr val="222222"/>
                </a:solidFill>
                <a:effectLst/>
              </a:rPr>
              <a:t>Identify Ancient Egypt’s location and its key geographical features.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Explain why the River Nile was important to ancient Egyptians.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Explain the significance of the Rosetta Stone.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Explain the importance of gods and goddesses to people in ancient Egypt</a:t>
            </a:r>
            <a:r>
              <a:rPr lang="en-GB" sz="1100" b="0" i="0" dirty="0">
                <a:solidFill>
                  <a:srgbClr val="222222"/>
                </a:solidFill>
                <a:effectLst/>
              </a:rPr>
              <a:t>.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4633" y="3435580"/>
            <a:ext cx="401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Describe what lines of latitude and longitude are, giving an example.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Understand that the Northern and Southern Hemispheres experience seasons at different times.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Define what climate zones 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Understand Antarctica has a polar climate made up of ice sheets, snow and mountains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4224" y="5045066"/>
            <a:ext cx="2016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Music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 To play instrumental parts with the Disco song, Bringing Us together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4044" y="5022045"/>
            <a:ext cx="2512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explain the purpose of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understand 3D shapes come from 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design, makes and evaluate a package fit for purpose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638" y="4996216"/>
            <a:ext cx="1845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To </a:t>
            </a:r>
            <a:r>
              <a:rPr lang="en-GB" sz="1200" dirty="0">
                <a:solidFill>
                  <a:srgbClr val="222222"/>
                </a:solidFill>
              </a:rPr>
              <a:t>m</a:t>
            </a:r>
            <a:r>
              <a:rPr lang="en-GB" sz="1200" b="0" i="0" dirty="0">
                <a:solidFill>
                  <a:srgbClr val="222222"/>
                </a:solidFill>
                <a:effectLst/>
              </a:rPr>
              <a:t>ake a structure that holds its 3D shape.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22222"/>
                </a:solidFill>
                <a:effectLst/>
              </a:rPr>
              <a:t>Explain in simple terms the difference between 2D and 3D 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25015" y="4857477"/>
            <a:ext cx="20841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explore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analyse and evaluate a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create a PowerPoint presentation using learnt skills (media, animations and timings)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3208" y="5042142"/>
            <a:ext cx="10747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P.E.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Handball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Athletics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Cricket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OAA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Yoga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8391" y="2236394"/>
            <a:ext cx="40146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Religious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some beliefs about God in Islam, expressed in </a:t>
            </a:r>
            <a:r>
              <a:rPr lang="en-GB" sz="1200" dirty="0" err="1"/>
              <a:t>Sura</a:t>
            </a:r>
            <a:r>
              <a:rPr lang="en-GB" sz="1200" dirty="0"/>
              <a:t> 1 of the Qur’an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Identify how Eid-</a:t>
            </a:r>
            <a:r>
              <a:rPr lang="en-GB" sz="1200" dirty="0" err="1"/>
              <a:t>ul</a:t>
            </a:r>
            <a:r>
              <a:rPr lang="en-GB" sz="1200" dirty="0"/>
              <a:t>-</a:t>
            </a:r>
            <a:r>
              <a:rPr lang="en-GB" sz="1200" dirty="0" err="1"/>
              <a:t>Fitr</a:t>
            </a:r>
            <a:r>
              <a:rPr lang="en-GB" sz="1200" dirty="0"/>
              <a:t> is celebrated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Make links between different religions, which all celebrate the triumph of goodness over evil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Make clear links between the calling of the first disciples and how Christians today try to follow Jesus and be ‘fishers of people’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Make simple links between Bible texts and the concept of ‘Gospel’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Make links between the Bible stories studied and the importance of love, and life in the world today, expressing some ideas of their own clearly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1915" y="99277"/>
            <a:ext cx="3230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Identifies that animals, including humans need the right types and amounts of nutrition and have skeletons and muscles for support, protection and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</a:t>
            </a:r>
            <a:r>
              <a:rPr lang="en-GB" sz="1200" i="0" dirty="0">
                <a:effectLst/>
              </a:rPr>
              <a:t>recognise that they need light in order to see things and that dark is the absence of 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0" dirty="0">
                <a:effectLst/>
              </a:rPr>
              <a:t> To know that light is reflected from surfaces.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50226" y="3301468"/>
            <a:ext cx="2677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</a:t>
            </a:r>
            <a:r>
              <a:rPr lang="en-GB" sz="1200" b="0" i="0" dirty="0">
                <a:solidFill>
                  <a:srgbClr val="404040"/>
                </a:solidFill>
                <a:effectLst/>
              </a:rPr>
              <a:t> r</a:t>
            </a:r>
            <a:r>
              <a:rPr lang="en-GB" sz="1200" b="0" i="0" dirty="0">
                <a:effectLst/>
              </a:rPr>
              <a:t>ecall and spell five different verbs in the foreign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To </a:t>
            </a:r>
            <a:r>
              <a:rPr lang="en-GB" sz="1200" b="0" i="0" dirty="0">
                <a:effectLst/>
              </a:rPr>
              <a:t>read and spell all the key vocabulary related to the story of Petit Chaperon rouge (Little Red Riding Hood)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350EF-A253-966E-E1EF-4A22E6B03D1F}"/>
              </a:ext>
            </a:extLst>
          </p:cNvPr>
          <p:cNvSpPr txBox="1"/>
          <p:nvPr/>
        </p:nvSpPr>
        <p:spPr>
          <a:xfrm>
            <a:off x="9822539" y="4996216"/>
            <a:ext cx="1955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PSHE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Changing me </a:t>
            </a:r>
          </a:p>
        </p:txBody>
      </p:sp>
    </p:spTree>
    <p:extLst>
      <p:ext uri="{BB962C8B-B14F-4D97-AF65-F5344CB8AC3E}">
        <p14:creationId xmlns:p14="http://schemas.microsoft.com/office/powerpoint/2010/main" val="423505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e3b-b153-448b-a6c0-48f046ee7b3d">
      <Terms xmlns="http://schemas.microsoft.com/office/infopath/2007/PartnerControls"/>
    </lcf76f155ced4ddcb4097134ff3c332f>
    <TaxCatchAll xmlns="f4f276b2-a2b4-4613-97b0-d775c32964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AB09586C9484FBB41C5EF2BB8C890" ma:contentTypeVersion="18" ma:contentTypeDescription="Create a new document." ma:contentTypeScope="" ma:versionID="28706469f0ede85bda8e089539f5eb23">
  <xsd:schema xmlns:xsd="http://www.w3.org/2001/XMLSchema" xmlns:xs="http://www.w3.org/2001/XMLSchema" xmlns:p="http://schemas.microsoft.com/office/2006/metadata/properties" xmlns:ns2="f4f276b2-a2b4-4613-97b0-d775c32964a3" xmlns:ns3="b1e79e3b-b153-448b-a6c0-48f046ee7b3d" targetNamespace="http://schemas.microsoft.com/office/2006/metadata/properties" ma:root="true" ma:fieldsID="453db454cdfb302837c9fad91c31c50a" ns2:_="" ns3:_="">
    <xsd:import namespace="f4f276b2-a2b4-4613-97b0-d775c32964a3"/>
    <xsd:import namespace="b1e79e3b-b153-448b-a6c0-48f046ee7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76b2-a2b4-4613-97b0-d775c3296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94a2c4-50fb-4084-888e-9c95c1025f64}" ma:internalName="TaxCatchAll" ma:showField="CatchAllData" ma:web="f4f276b2-a2b4-4613-97b0-d775c32964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e3b-b153-448b-a6c0-48f046ee7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4d6e48-9945-49c4-9b20-26062be4b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60C8A-393F-4E37-B8BE-2715ED048E56}">
  <ds:schemaRefs>
    <ds:schemaRef ds:uri="http://www.w3.org/XML/1998/namespace"/>
    <ds:schemaRef ds:uri="http://schemas.openxmlformats.org/package/2006/metadata/core-properties"/>
    <ds:schemaRef ds:uri="b1e79e3b-b153-448b-a6c0-48f046ee7b3d"/>
    <ds:schemaRef ds:uri="http://schemas.microsoft.com/office/2006/documentManagement/types"/>
    <ds:schemaRef ds:uri="http://schemas.microsoft.com/office/2006/metadata/properties"/>
    <ds:schemaRef ds:uri="f4f276b2-a2b4-4613-97b0-d775c32964a3"/>
    <ds:schemaRef ds:uri="http://purl.org/dc/terms/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2FAF5DF-FD3B-43B9-9D84-3F03F03A0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276b2-a2b4-4613-97b0-d775c32964a3"/>
    <ds:schemaRef ds:uri="b1e79e3b-b153-448b-a6c0-48f046ee7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CBD08-DD67-48CA-A091-2FB6580AE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541</Words>
  <Application>Microsoft Office PowerPoint</Application>
  <PresentationFormat>Widescreen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Egerton</dc:creator>
  <cp:lastModifiedBy>Sofiya Gezer</cp:lastModifiedBy>
  <cp:revision>16</cp:revision>
  <cp:lastPrinted>2021-05-19T16:14:35Z</cp:lastPrinted>
  <dcterms:created xsi:type="dcterms:W3CDTF">2021-04-15T12:30:46Z</dcterms:created>
  <dcterms:modified xsi:type="dcterms:W3CDTF">2025-04-30T07:28:30Z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0x010100478AB09586C9484FBB41C5EF2BB8C890</vt:lpwstr>
  </property>
  <property fmtid="{D5CDD505-2E9C-101B-9397-08002B2CF9AE}" pid="3" name="Order">
    <vt:r8>4450800</vt:r8>
  </property>
  <property fmtid="{D5CDD505-2E9C-101B-9397-08002B2CF9AE}" pid="4" name="MediaServiceImageTags">
    <vt:lpwstr/>
  </property>
</Properties>
</file>