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0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/>
    <p:restoredTop sz="94672"/>
  </p:normalViewPr>
  <p:slideViewPr>
    <p:cSldViewPr snapToGrid="0">
      <p:cViewPr varScale="1">
        <p:scale>
          <a:sx n="53" d="100"/>
          <a:sy n="53" d="100"/>
        </p:scale>
        <p:origin x="16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6DD36-BE43-3678-38F0-9DDBCDB3F6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1D552-1B73-B98B-9736-1D0754BD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0675468" cy="75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073CCA-3FFB-6EAD-649A-7FB0C89D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5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5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0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95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96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72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1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77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3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92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97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1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35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22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91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0986F3-4EA0-E83F-7409-9E5626412C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59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55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3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069AB-4AD9-EB48-BF49-71B0E655C3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92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1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64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26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0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69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53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68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82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6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F300D-9AB0-A8BD-4D5E-66691E58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7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11F83-7A55-F3EB-1993-69C722C2F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44ADB7-673C-B6A6-6AA9-47BCA717F4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175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57E1D-8665-8B31-9197-A066A8F49B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DADB2-E4C5-41E0-052F-53411122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F317E-07D2-A184-1E9C-69D3D5DA8E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EB014-6615-FBCA-D04A-D38D91B2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55C02-E4B3-4096-8982-1C6B8823DDA3}">
  <ds:schemaRefs>
    <ds:schemaRef ds:uri="http://schemas.microsoft.com/office/2006/metadata/properties"/>
    <ds:schemaRef ds:uri="http://schemas.microsoft.com/office/infopath/2007/PartnerControls"/>
    <ds:schemaRef ds:uri="e9e213f7-a068-4185-ae5b-85aa76b56dbd"/>
    <ds:schemaRef ds:uri="1773a752-338d-48d4-aab1-fb5d939e1fab"/>
  </ds:schemaRefs>
</ds:datastoreItem>
</file>

<file path=customXml/itemProps2.xml><?xml version="1.0" encoding="utf-8"?>
<ds:datastoreItem xmlns:ds="http://schemas.openxmlformats.org/officeDocument/2006/customXml" ds:itemID="{345D0DC5-685E-441B-ADED-B2517F853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9B81BE-7E84-41B8-B7C0-19D7DBA07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0</Words>
  <Application>Microsoft Office PowerPoint</Application>
  <PresentationFormat>Custom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Sofiya Gezer</cp:lastModifiedBy>
  <cp:revision>10</cp:revision>
  <dcterms:created xsi:type="dcterms:W3CDTF">2022-08-25T17:50:02Z</dcterms:created>
  <dcterms:modified xsi:type="dcterms:W3CDTF">2025-05-21T06:46:07Z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