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9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94672"/>
  </p:normalViewPr>
  <p:slideViewPr>
    <p:cSldViewPr snapToGrid="0">
      <p:cViewPr varScale="1">
        <p:scale>
          <a:sx n="56" d="100"/>
          <a:sy n="56" d="100"/>
        </p:scale>
        <p:origin x="11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AF6664-027D-D826-A773-1F4D3071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2399A-2682-884B-0A15-D60E6CA9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AF940-A0C9-F146-38F8-5BB2F150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DA037-1BC4-38A8-3D56-52BF26E4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73D7F-EA6D-E217-EDB8-75342D0C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1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F1972-84D0-2119-5464-855B2D8608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7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7F070-9F16-044C-F80A-2C8B3ADA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1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8253D3-FAD0-06AA-0454-E3CB88A4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9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F87B7B-B98B-7139-CEC4-41FF00704D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42E45C-43A8-30A7-3FE2-69E99020FB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9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A51A2D-506B-C1CA-F587-F5411DE1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4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50337-4D2E-B041-0118-522D2D6727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69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D5E89-DBE1-0FDA-7E13-58C7D0944B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2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5AC78-1267-3A58-2018-30B5DC3A81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9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D15B3A-D9A6-DC19-AEEB-8FA6D76BF9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63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14F856-432B-014E-299F-BBBE1CAE63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86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719441-24B4-DDC8-1B94-1DA68C5173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64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2A2C1-9F3A-1752-15C9-FAF0A210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04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740CD-127B-C5F4-8783-F9D74F5E7E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7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CB5D6-CB4B-3CA6-83B3-8547082E7E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53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28C10-3864-2F47-FAC3-463870B398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5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4CFCAB-92A5-B3CE-D4DB-A8E9C8C852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4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75C1BA-420B-9A3E-756D-703F808D1A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CB2B1-62ED-29A7-6FBB-888DAC68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50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2B4D87-CC40-5FD5-DBF1-FA1FF89B2C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6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A2018-E8C3-58D8-132A-34B3FF6931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65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3BF22-C2CC-5898-43D1-C3FCA52EAE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99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BA78E5-4FAB-52B7-0C61-4A602566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36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CF89E-23FE-59CE-2C69-9348205B2A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7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439D73-1B51-23AE-6019-D84ABB62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8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C44F35-6710-D0A3-8CEE-94671A970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20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C08C1E-56AB-2900-0BF7-D54DB7EA70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0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963C9-40AB-AE4D-94CC-CE07D8F6EB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1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C463FE-7DD5-ABB3-060B-2F1C1F3A3C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7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3F8B7B-7432-D8B4-B28A-82104FF2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3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24CB9-551E-A3DD-B240-550C1E29E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D1B3D-EBC0-BE57-7052-2BD62464DF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0AC75-81A2-620C-BE4D-4EFED8BF92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102638-B6EB-E530-E9FA-7E0E472A1A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A14EE-1364-1995-BF32-B163C4F5A6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e79e3b-b153-448b-a6c0-48f046ee7b3d">
      <Terms xmlns="http://schemas.microsoft.com/office/infopath/2007/PartnerControls"/>
    </lcf76f155ced4ddcb4097134ff3c332f>
    <TaxCatchAll xmlns="f4f276b2-a2b4-4613-97b0-d775c32964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AB09586C9484FBB41C5EF2BB8C890" ma:contentTypeVersion="18" ma:contentTypeDescription="Create a new document." ma:contentTypeScope="" ma:versionID="28706469f0ede85bda8e089539f5eb23">
  <xsd:schema xmlns:xsd="http://www.w3.org/2001/XMLSchema" xmlns:xs="http://www.w3.org/2001/XMLSchema" xmlns:p="http://schemas.microsoft.com/office/2006/metadata/properties" xmlns:ns2="f4f276b2-a2b4-4613-97b0-d775c32964a3" xmlns:ns3="b1e79e3b-b153-448b-a6c0-48f046ee7b3d" targetNamespace="http://schemas.microsoft.com/office/2006/metadata/properties" ma:root="true" ma:fieldsID="453db454cdfb302837c9fad91c31c50a" ns2:_="" ns3:_="">
    <xsd:import namespace="f4f276b2-a2b4-4613-97b0-d775c32964a3"/>
    <xsd:import namespace="b1e79e3b-b153-448b-a6c0-48f046ee7b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276b2-a2b4-4613-97b0-d775c32964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94a2c4-50fb-4084-888e-9c95c1025f64}" ma:internalName="TaxCatchAll" ma:showField="CatchAllData" ma:web="f4f276b2-a2b4-4613-97b0-d775c32964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79e3b-b153-448b-a6c0-48f046ee7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44d6e48-9945-49c4-9b20-26062be4b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BAE255-B2DB-48FA-BCAC-6D159BCD8305}">
  <ds:schemaRefs>
    <ds:schemaRef ds:uri="http://schemas.microsoft.com/office/2006/metadata/properties"/>
    <ds:schemaRef ds:uri="http://schemas.microsoft.com/office/infopath/2007/PartnerControls"/>
    <ds:schemaRef ds:uri="e9e213f7-a068-4185-ae5b-85aa76b56dbd"/>
    <ds:schemaRef ds:uri="1773a752-338d-48d4-aab1-fb5d939e1fab"/>
  </ds:schemaRefs>
</ds:datastoreItem>
</file>

<file path=customXml/itemProps2.xml><?xml version="1.0" encoding="utf-8"?>
<ds:datastoreItem xmlns:ds="http://schemas.openxmlformats.org/officeDocument/2006/customXml" ds:itemID="{12AEF05C-AF2B-4B61-834C-FFC63A64182C}"/>
</file>

<file path=customXml/itemProps3.xml><?xml version="1.0" encoding="utf-8"?>
<ds:datastoreItem xmlns:ds="http://schemas.openxmlformats.org/officeDocument/2006/customXml" ds:itemID="{DAC357DB-B955-47AE-8C21-73A22F1C1D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Office PowerPoint</Application>
  <PresentationFormat>Custom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Sofiya Gezer</cp:lastModifiedBy>
  <cp:revision>28</cp:revision>
  <dcterms:created xsi:type="dcterms:W3CDTF">2022-08-25T17:50:02Z</dcterms:created>
  <dcterms:modified xsi:type="dcterms:W3CDTF">2024-12-17T08:09:22Z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0x010100478AB09586C9484FBB41C5EF2BB8C890</vt:lpwstr>
  </property>
  <property fmtid="{D5CDD505-2E9C-101B-9397-08002B2CF9AE}" pid="3" name="MediaServiceImageTags">
    <vt:lpwstr/>
  </property>
</Properties>
</file>