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9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672"/>
  </p:normalViewPr>
  <p:slideViewPr>
    <p:cSldViewPr snapToGrid="0">
      <p:cViewPr varScale="1">
        <p:scale>
          <a:sx n="56" d="100"/>
          <a:sy n="56" d="100"/>
        </p:scale>
        <p:origin x="11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F6664-027D-D826-A773-1F4D3071C1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2399A-2682-884B-0A15-D60E6CA9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AF940-A0C9-F146-38F8-5BB2F150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DA037-1BC4-38A8-3D56-52BF26E4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73D7F-EA6D-E217-EDB8-75342D0C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1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F1972-84D0-2119-5464-855B2D8608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7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7F070-9F16-044C-F80A-2C8B3ADA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253D3-FAD0-06AA-0454-E3CB88A4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87B7B-B98B-7139-CEC4-41FF00704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2E45C-43A8-30A7-3FE2-69E99020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51A2D-506B-C1CA-F587-F5411DE1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4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50337-4D2E-B041-0118-522D2D6727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69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D5E89-DBE1-0FDA-7E13-58C7D094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2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5AC78-1267-3A58-2018-30B5DC3A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9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D15B3A-D9A6-DC19-AEEB-8FA6D76BF9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6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14F856-432B-014E-299F-BBBE1CAE6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86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719441-24B4-DDC8-1B94-1DA68C517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64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2A2C1-9F3A-1752-15C9-FAF0A210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740CD-127B-C5F4-8783-F9D74F5E7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CB5D6-CB4B-3CA6-83B3-8547082E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3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428C10-3864-2F47-FAC3-463870B3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4CFCAB-92A5-B3CE-D4DB-A8E9C8C8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75C1BA-420B-9A3E-756D-703F808D1A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CB2B1-62ED-29A7-6FBB-888DAC68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5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B4D87-CC40-5FD5-DBF1-FA1FF89B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A2018-E8C3-58D8-132A-34B3FF6931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5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3BF22-C2CC-5898-43D1-C3FCA52E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9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A78E5-4FAB-52B7-0C61-4A602566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36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CF89E-23FE-59CE-2C69-9348205B2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7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439D73-1B51-23AE-6019-D84ABB62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8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C44F35-6710-D0A3-8CEE-94671A97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20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C08C1E-56AB-2900-0BF7-D54DB7EA70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0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963C9-40AB-AE4D-94CC-CE07D8F6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1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463FE-7DD5-ABB3-060B-2F1C1F3A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F8B7B-7432-D8B4-B28A-82104FF2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3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24CB9-551E-A3DD-B240-550C1E29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D1B3D-EBC0-BE57-7052-2BD62464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0AC75-81A2-620C-BE4D-4EFED8BF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02638-B6EB-E530-E9FA-7E0E472A1A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A14EE-1364-1995-BF32-B163C4F5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BAE255-B2DB-48FA-BCAC-6D159BCD8305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customXml/itemProps2.xml><?xml version="1.0" encoding="utf-8"?>
<ds:datastoreItem xmlns:ds="http://schemas.openxmlformats.org/officeDocument/2006/customXml" ds:itemID="{CEAFB50D-9211-4E44-B93F-85068F2C5C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C357DB-B955-47AE-8C21-73A22F1C1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Custom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Sofiya Gezer</cp:lastModifiedBy>
  <cp:revision>28</cp:revision>
  <dcterms:created xsi:type="dcterms:W3CDTF">2022-08-25T17:50:02Z</dcterms:created>
  <dcterms:modified xsi:type="dcterms:W3CDTF">2024-12-17T08:09:22Z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