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9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/>
    <p:restoredTop sz="94424"/>
  </p:normalViewPr>
  <p:slideViewPr>
    <p:cSldViewPr snapToGrid="0">
      <p:cViewPr varScale="1">
        <p:scale>
          <a:sx n="56" d="100"/>
          <a:sy n="56" d="100"/>
        </p:scale>
        <p:origin x="10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1BA1C-65D9-0D7D-724A-9B2A2332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A9CD8-51BA-10B5-605E-BD3A4E69CA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2F876-4815-BFF8-CEAD-2149892A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1084D-99DB-CC06-C15E-BB00BB23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7B55D-902E-C6D8-93E2-5F0012AA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1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EC682-D253-1634-AEF9-B3742D9115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13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7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32385-BD5C-803C-9372-92D3B9B06D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F02B2-B9F8-5E9F-EA26-ECD1C36D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82DAE0-81FC-09C4-6FE0-03088261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B1598D-D2F9-F24F-4626-9879884949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C165A-22EF-C382-0409-97F61442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4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FC2198-1BF2-C64A-4D7E-01910F5871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58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86FBA-DE47-770F-9253-247F136BB7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2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EF8F3-5634-1CFA-7FEF-8E6E96F383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9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FAD70-7F6A-D9EC-A429-78E3F60875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63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59B405-F7CF-AA76-59FA-59A8BE3425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316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86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E3B5F-80AD-E566-96E4-AE1D0C4786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64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8A17F-8754-A2E7-F50A-BD85AFE269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4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E4D488-F8B8-53AC-5357-2C7B364C5B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7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AD654-0E6B-9E98-A3EE-DAEB0EF796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3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29F9A-EC88-A0BF-EA9F-8B949CAE89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5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18367F-DBCF-C30B-A7C2-3B95F1FA7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5436C-63C6-474A-A663-186CDB569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A6B30F-C6F9-DB14-8268-687D485E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50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C6A4C-799F-FFD8-A771-502044A85A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C9E67-B1B5-BBD7-2246-B038DB04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65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D2154-2067-AAF5-49D3-6567276859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99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A9374-99BE-8239-D301-5350FA64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36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090BA-8085-9100-3DA1-76501D9E35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7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EF981-3090-149E-6E58-A92D8B52DE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8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04A71-361E-A9AC-BEB2-5A8965D690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20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41806-67C1-09ED-1BF7-9F5B2C32EA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0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CF6E2-A5FC-AA50-FDF7-E08E8C755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1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80C05-4E2A-8E70-2297-72B5D8917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D71D6-4F7B-3725-25FB-8CE7D78ED7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33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77E10-41DF-B22F-36AC-C8DC93A053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9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942B8-F883-317A-96CB-505D7105ED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76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A7588-59F0-29FC-2CC8-89060950E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70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15A4D-007A-06D6-9986-15DBB84877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9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3B5C9-9B5B-3A8D-B92E-27FAAABA75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4D18A3-F526-75E7-C9C2-094F568357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7ED86-3417-E02C-110A-77F2826C90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2E5F22-D3A7-2708-9E34-6CDD9D1195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BC0FA-05F0-B0C7-472A-0C7155EFE8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79e3b-b153-448b-a6c0-48f046ee7b3d">
      <Terms xmlns="http://schemas.microsoft.com/office/infopath/2007/PartnerControls"/>
    </lcf76f155ced4ddcb4097134ff3c332f>
    <TaxCatchAll xmlns="f4f276b2-a2b4-4613-97b0-d775c32964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AB09586C9484FBB41C5EF2BB8C890" ma:contentTypeVersion="18" ma:contentTypeDescription="Create a new document." ma:contentTypeScope="" ma:versionID="28706469f0ede85bda8e089539f5eb23">
  <xsd:schema xmlns:xsd="http://www.w3.org/2001/XMLSchema" xmlns:xs="http://www.w3.org/2001/XMLSchema" xmlns:p="http://schemas.microsoft.com/office/2006/metadata/properties" xmlns:ns2="f4f276b2-a2b4-4613-97b0-d775c32964a3" xmlns:ns3="b1e79e3b-b153-448b-a6c0-48f046ee7b3d" targetNamespace="http://schemas.microsoft.com/office/2006/metadata/properties" ma:root="true" ma:fieldsID="453db454cdfb302837c9fad91c31c50a" ns2:_="" ns3:_="">
    <xsd:import namespace="f4f276b2-a2b4-4613-97b0-d775c32964a3"/>
    <xsd:import namespace="b1e79e3b-b153-448b-a6c0-48f046ee7b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276b2-a2b4-4613-97b0-d775c32964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94a2c4-50fb-4084-888e-9c95c1025f64}" ma:internalName="TaxCatchAll" ma:showField="CatchAllData" ma:web="f4f276b2-a2b4-4613-97b0-d775c32964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9e3b-b153-448b-a6c0-48f046ee7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4d6e48-9945-49c4-9b20-26062be4b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0F2521-272A-47D4-A39B-9D67EC02984D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</ds:schemaRefs>
</ds:datastoreItem>
</file>

<file path=customXml/itemProps2.xml><?xml version="1.0" encoding="utf-8"?>
<ds:datastoreItem xmlns:ds="http://schemas.openxmlformats.org/officeDocument/2006/customXml" ds:itemID="{2CAF1DE5-9985-40EF-9BDE-F8B82738DF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8AD72A-BD62-4D54-AE2C-E3E10E5E1A8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0</Words>
  <Application>Microsoft Office PowerPoint</Application>
  <PresentationFormat>Custom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Sofiya Gezer</cp:lastModifiedBy>
  <cp:revision>27</cp:revision>
  <dcterms:created xsi:type="dcterms:W3CDTF">2022-08-25T17:50:02Z</dcterms:created>
  <dcterms:modified xsi:type="dcterms:W3CDTF">2024-11-07T08:13:04Z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0x010100478AB09586C9484FBB41C5EF2BB8C890</vt:lpwstr>
  </property>
  <property fmtid="{D5CDD505-2E9C-101B-9397-08002B2CF9AE}" pid="3" name="MediaServiceImageTags">
    <vt:lpwstr/>
  </property>
</Properties>
</file>