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9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/>
    <p:restoredTop sz="94672"/>
  </p:normalViewPr>
  <p:slideViewPr>
    <p:cSldViewPr snapToGrid="0">
      <p:cViewPr varScale="1">
        <p:scale>
          <a:sx n="56" d="100"/>
          <a:sy n="56" d="100"/>
        </p:scale>
        <p:origin x="1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ADC9E-CDB4-AEA0-D6B3-6F5B4196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A94FA-5497-3934-8AC0-845F69AA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51304-DAD1-A05C-4C4D-1B55A8E3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F8B51-CC9D-719F-4401-DC5F2B82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1946D-0A00-48A2-15B0-ABB0521F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306F5-429F-E772-E248-7E8180D4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75559-5B4F-E185-6E4D-EDD1ECC4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9AFBA-760E-4533-289D-C24D6E74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FAD3A-CADA-BC44-3FEA-31823096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C48A5-0411-5DA8-6DA0-6B114CA0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2E204-F98F-6CE5-4FC2-8A59077B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4D0B7-BA5B-8D90-DD31-DD1C20CF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1412D-AFDB-9E87-E8FA-0B0A8935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3B3CF-0841-4D94-A472-F21F3BD0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10727-C55D-1153-3014-6E964538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1699E-36C8-E698-32C7-34C7AD97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58012-B983-925A-5ADE-CF7B19C4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AF7B9-7BE6-7F23-929E-921D3A33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E7D8C-486D-9041-2967-82F5D4E5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DA6AB-A634-C3B6-E35F-BA661D2A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70C4C-FE82-9951-AB73-7D055AD4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896C3-BAEA-A3E4-72DE-9EC1262C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40A59-0BAD-3B90-8A2D-172C0BC1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3DB88-13BD-CDE1-903C-2D6CEB1F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D5C44-C47D-A723-41A9-F64BF3F6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95E48-7729-C439-451D-1834ACDA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82085-8339-6ABC-D39F-3AA93AB6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28DCF-4299-EE24-609B-E06C4883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1638F-D081-FF0F-6AFC-001AAF86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43A9E-8075-EA0C-494D-D58E9D81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4483C-1CA8-B4B8-49F4-8C7E1D4A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2BE4D-1D1E-5C45-52BC-63AA0A42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25416-2E7A-89E7-E444-98CA83B11E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0AA27-E2CB-660B-1F5B-9E95AE2F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0B2EB-D435-C768-3B93-B5836C61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D90D6-2818-155B-F51F-86138B46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C2929-3947-4A2A-C05A-B28D037F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7D547-2BFB-4193-8B2B-24689AA8D822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B9553841-9D10-480D-AEC4-02D00723F9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8B5DBF-4DAE-414D-A30C-FA83C943F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Custom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Sofiya Gezer</cp:lastModifiedBy>
  <cp:revision>9</cp:revision>
  <dcterms:created xsi:type="dcterms:W3CDTF">2022-08-25T17:50:02Z</dcterms:created>
  <dcterms:modified xsi:type="dcterms:W3CDTF">2025-01-01T14:30:13Z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