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8"/>
  </p:notesMasterIdLst>
  <p:handoutMasterIdLst>
    <p:handoutMasterId r:id="rId19"/>
  </p:handoutMasterIdLst>
  <p:sldIdLst>
    <p:sldId id="259" r:id="rId5"/>
    <p:sldId id="268" r:id="rId6"/>
    <p:sldId id="270" r:id="rId7"/>
    <p:sldId id="271" r:id="rId8"/>
    <p:sldId id="260" r:id="rId9"/>
    <p:sldId id="267" r:id="rId10"/>
    <p:sldId id="261" r:id="rId11"/>
    <p:sldId id="262" r:id="rId12"/>
    <p:sldId id="272" r:id="rId13"/>
    <p:sldId id="273" r:id="rId14"/>
    <p:sldId id="263" r:id="rId15"/>
    <p:sldId id="274" r:id="rId16"/>
    <p:sldId id="264" r:id="rId1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3A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013"/>
    <p:restoredTop sz="94711"/>
  </p:normalViewPr>
  <p:slideViewPr>
    <p:cSldViewPr snapToGrid="0" snapToObjects="1">
      <p:cViewPr varScale="1">
        <p:scale>
          <a:sx n="107" d="100"/>
          <a:sy n="107" d="100"/>
        </p:scale>
        <p:origin x="122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Clegg" userId="c6df1435-7a36-4b38-be4d-16e68e91152f" providerId="ADAL" clId="{AFF87EC8-DC98-49E7-B613-757221661435}"/>
    <pc:docChg chg="custSel modSld">
      <pc:chgData name="James Clegg" userId="c6df1435-7a36-4b38-be4d-16e68e91152f" providerId="ADAL" clId="{AFF87EC8-DC98-49E7-B613-757221661435}" dt="2021-06-30T13:19:42.651" v="138"/>
      <pc:docMkLst>
        <pc:docMk/>
      </pc:docMkLst>
      <pc:sldChg chg="addSp delSp modSp modAnim">
        <pc:chgData name="James Clegg" userId="c6df1435-7a36-4b38-be4d-16e68e91152f" providerId="ADAL" clId="{AFF87EC8-DC98-49E7-B613-757221661435}" dt="2021-06-30T13:07:38.905" v="17" actId="465"/>
        <pc:sldMkLst>
          <pc:docMk/>
          <pc:sldMk cId="2074492544" sldId="262"/>
        </pc:sldMkLst>
        <pc:spChg chg="mod">
          <ac:chgData name="James Clegg" userId="c6df1435-7a36-4b38-be4d-16e68e91152f" providerId="ADAL" clId="{AFF87EC8-DC98-49E7-B613-757221661435}" dt="2021-06-30T13:07:38.905" v="17" actId="465"/>
          <ac:spMkLst>
            <pc:docMk/>
            <pc:sldMk cId="2074492544" sldId="262"/>
            <ac:spMk id="7" creationId="{00000000-0000-0000-0000-000000000000}"/>
          </ac:spMkLst>
        </pc:spChg>
        <pc:spChg chg="mod">
          <ac:chgData name="James Clegg" userId="c6df1435-7a36-4b38-be4d-16e68e91152f" providerId="ADAL" clId="{AFF87EC8-DC98-49E7-B613-757221661435}" dt="2021-06-30T13:07:38.905" v="17" actId="465"/>
          <ac:spMkLst>
            <pc:docMk/>
            <pc:sldMk cId="2074492544" sldId="262"/>
            <ac:spMk id="8" creationId="{00000000-0000-0000-0000-000000000000}"/>
          </ac:spMkLst>
        </pc:spChg>
        <pc:spChg chg="mod">
          <ac:chgData name="James Clegg" userId="c6df1435-7a36-4b38-be4d-16e68e91152f" providerId="ADAL" clId="{AFF87EC8-DC98-49E7-B613-757221661435}" dt="2021-06-30T13:07:38.905" v="17" actId="465"/>
          <ac:spMkLst>
            <pc:docMk/>
            <pc:sldMk cId="2074492544" sldId="262"/>
            <ac:spMk id="9" creationId="{00000000-0000-0000-0000-000000000000}"/>
          </ac:spMkLst>
        </pc:spChg>
        <pc:spChg chg="mod">
          <ac:chgData name="James Clegg" userId="c6df1435-7a36-4b38-be4d-16e68e91152f" providerId="ADAL" clId="{AFF87EC8-DC98-49E7-B613-757221661435}" dt="2021-06-30T13:07:38.905" v="17" actId="465"/>
          <ac:spMkLst>
            <pc:docMk/>
            <pc:sldMk cId="2074492544" sldId="262"/>
            <ac:spMk id="10" creationId="{00000000-0000-0000-0000-000000000000}"/>
          </ac:spMkLst>
        </pc:spChg>
        <pc:spChg chg="add del mod">
          <ac:chgData name="James Clegg" userId="c6df1435-7a36-4b38-be4d-16e68e91152f" providerId="ADAL" clId="{AFF87EC8-DC98-49E7-B613-757221661435}" dt="2021-06-30T13:07:32.388" v="16" actId="478"/>
          <ac:spMkLst>
            <pc:docMk/>
            <pc:sldMk cId="2074492544" sldId="262"/>
            <ac:spMk id="15" creationId="{E95FFE9B-19CA-4B1C-890E-F5BEAD0D4779}"/>
          </ac:spMkLst>
        </pc:spChg>
      </pc:sldChg>
      <pc:sldChg chg="modSp">
        <pc:chgData name="James Clegg" userId="c6df1435-7a36-4b38-be4d-16e68e91152f" providerId="ADAL" clId="{AFF87EC8-DC98-49E7-B613-757221661435}" dt="2021-06-30T13:11:10.158" v="68" actId="1076"/>
        <pc:sldMkLst>
          <pc:docMk/>
          <pc:sldMk cId="1115414497" sldId="263"/>
        </pc:sldMkLst>
        <pc:spChg chg="mod">
          <ac:chgData name="James Clegg" userId="c6df1435-7a36-4b38-be4d-16e68e91152f" providerId="ADAL" clId="{AFF87EC8-DC98-49E7-B613-757221661435}" dt="2021-06-30T13:10:51.935" v="62" actId="14100"/>
          <ac:spMkLst>
            <pc:docMk/>
            <pc:sldMk cId="1115414497" sldId="263"/>
            <ac:spMk id="11" creationId="{00000000-0000-0000-0000-000000000000}"/>
          </ac:spMkLst>
        </pc:spChg>
        <pc:spChg chg="mod">
          <ac:chgData name="James Clegg" userId="c6df1435-7a36-4b38-be4d-16e68e91152f" providerId="ADAL" clId="{AFF87EC8-DC98-49E7-B613-757221661435}" dt="2021-06-30T13:10:54.878" v="63" actId="1076"/>
          <ac:spMkLst>
            <pc:docMk/>
            <pc:sldMk cId="1115414497" sldId="263"/>
            <ac:spMk id="12" creationId="{00000000-0000-0000-0000-000000000000}"/>
          </ac:spMkLst>
        </pc:spChg>
        <pc:spChg chg="mod">
          <ac:chgData name="James Clegg" userId="c6df1435-7a36-4b38-be4d-16e68e91152f" providerId="ADAL" clId="{AFF87EC8-DC98-49E7-B613-757221661435}" dt="2021-06-30T13:11:06.816" v="67" actId="1076"/>
          <ac:spMkLst>
            <pc:docMk/>
            <pc:sldMk cId="1115414497" sldId="263"/>
            <ac:spMk id="20" creationId="{00000000-0000-0000-0000-000000000000}"/>
          </ac:spMkLst>
        </pc:spChg>
        <pc:spChg chg="mod">
          <ac:chgData name="James Clegg" userId="c6df1435-7a36-4b38-be4d-16e68e91152f" providerId="ADAL" clId="{AFF87EC8-DC98-49E7-B613-757221661435}" dt="2021-06-30T13:11:10.158" v="68" actId="1076"/>
          <ac:spMkLst>
            <pc:docMk/>
            <pc:sldMk cId="1115414497" sldId="263"/>
            <ac:spMk id="21" creationId="{00000000-0000-0000-0000-000000000000}"/>
          </ac:spMkLst>
        </pc:spChg>
      </pc:sldChg>
      <pc:sldChg chg="modSp modTransition">
        <pc:chgData name="James Clegg" userId="c6df1435-7a36-4b38-be4d-16e68e91152f" providerId="ADAL" clId="{AFF87EC8-DC98-49E7-B613-757221661435}" dt="2021-06-30T13:19:42.651" v="138"/>
        <pc:sldMkLst>
          <pc:docMk/>
          <pc:sldMk cId="3876988678" sldId="264"/>
        </pc:sldMkLst>
        <pc:spChg chg="mod">
          <ac:chgData name="James Clegg" userId="c6df1435-7a36-4b38-be4d-16e68e91152f" providerId="ADAL" clId="{AFF87EC8-DC98-49E7-B613-757221661435}" dt="2021-06-30T13:13:29.915" v="90" actId="465"/>
          <ac:spMkLst>
            <pc:docMk/>
            <pc:sldMk cId="3876988678" sldId="264"/>
            <ac:spMk id="21" creationId="{B2C3D846-D55A-47EB-B220-E17AE793E015}"/>
          </ac:spMkLst>
        </pc:spChg>
        <pc:spChg chg="mod">
          <ac:chgData name="James Clegg" userId="c6df1435-7a36-4b38-be4d-16e68e91152f" providerId="ADAL" clId="{AFF87EC8-DC98-49E7-B613-757221661435}" dt="2021-06-30T13:13:29.915" v="90" actId="465"/>
          <ac:spMkLst>
            <pc:docMk/>
            <pc:sldMk cId="3876988678" sldId="264"/>
            <ac:spMk id="22" creationId="{F3487D88-40E1-4136-94A8-30F25955357A}"/>
          </ac:spMkLst>
        </pc:spChg>
        <pc:spChg chg="mod">
          <ac:chgData name="James Clegg" userId="c6df1435-7a36-4b38-be4d-16e68e91152f" providerId="ADAL" clId="{AFF87EC8-DC98-49E7-B613-757221661435}" dt="2021-06-30T13:13:29.915" v="90" actId="465"/>
          <ac:spMkLst>
            <pc:docMk/>
            <pc:sldMk cId="3876988678" sldId="264"/>
            <ac:spMk id="23" creationId="{BB8884A0-8D3B-4F05-8EA0-F0698ADD8241}"/>
          </ac:spMkLst>
        </pc:spChg>
        <pc:spChg chg="mod">
          <ac:chgData name="James Clegg" userId="c6df1435-7a36-4b38-be4d-16e68e91152f" providerId="ADAL" clId="{AFF87EC8-DC98-49E7-B613-757221661435}" dt="2021-06-30T13:11:45.995" v="75" actId="20577"/>
          <ac:spMkLst>
            <pc:docMk/>
            <pc:sldMk cId="3876988678" sldId="264"/>
            <ac:spMk id="24" creationId="{00000000-0000-0000-0000-000000000000}"/>
          </ac:spMkLst>
        </pc:spChg>
      </pc:sldChg>
      <pc:sldChg chg="modSp">
        <pc:chgData name="James Clegg" userId="c6df1435-7a36-4b38-be4d-16e68e91152f" providerId="ADAL" clId="{AFF87EC8-DC98-49E7-B613-757221661435}" dt="2021-06-30T13:08:43.760" v="41" actId="1035"/>
        <pc:sldMkLst>
          <pc:docMk/>
          <pc:sldMk cId="2282604842" sldId="272"/>
        </pc:sldMkLst>
        <pc:spChg chg="mod">
          <ac:chgData name="James Clegg" userId="c6df1435-7a36-4b38-be4d-16e68e91152f" providerId="ADAL" clId="{AFF87EC8-DC98-49E7-B613-757221661435}" dt="2021-06-30T13:05:57.397" v="3" actId="20577"/>
          <ac:spMkLst>
            <pc:docMk/>
            <pc:sldMk cId="2282604842" sldId="272"/>
            <ac:spMk id="7" creationId="{00000000-0000-0000-0000-000000000000}"/>
          </ac:spMkLst>
        </pc:spChg>
        <pc:spChg chg="mod">
          <ac:chgData name="James Clegg" userId="c6df1435-7a36-4b38-be4d-16e68e91152f" providerId="ADAL" clId="{AFF87EC8-DC98-49E7-B613-757221661435}" dt="2021-06-30T13:07:52.491" v="21" actId="1036"/>
          <ac:spMkLst>
            <pc:docMk/>
            <pc:sldMk cId="2282604842" sldId="272"/>
            <ac:spMk id="8" creationId="{00000000-0000-0000-0000-000000000000}"/>
          </ac:spMkLst>
        </pc:spChg>
        <pc:spChg chg="mod">
          <ac:chgData name="James Clegg" userId="c6df1435-7a36-4b38-be4d-16e68e91152f" providerId="ADAL" clId="{AFF87EC8-DC98-49E7-B613-757221661435}" dt="2021-06-30T13:08:34.501" v="33" actId="1036"/>
          <ac:spMkLst>
            <pc:docMk/>
            <pc:sldMk cId="2282604842" sldId="272"/>
            <ac:spMk id="20" creationId="{00000000-0000-0000-0000-000000000000}"/>
          </ac:spMkLst>
        </pc:spChg>
        <pc:spChg chg="mod">
          <ac:chgData name="James Clegg" userId="c6df1435-7a36-4b38-be4d-16e68e91152f" providerId="ADAL" clId="{AFF87EC8-DC98-49E7-B613-757221661435}" dt="2021-06-30T13:08:37.289" v="34" actId="1076"/>
          <ac:spMkLst>
            <pc:docMk/>
            <pc:sldMk cId="2282604842" sldId="272"/>
            <ac:spMk id="21" creationId="{00000000-0000-0000-0000-000000000000}"/>
          </ac:spMkLst>
        </pc:spChg>
        <pc:spChg chg="mod">
          <ac:chgData name="James Clegg" userId="c6df1435-7a36-4b38-be4d-16e68e91152f" providerId="ADAL" clId="{AFF87EC8-DC98-49E7-B613-757221661435}" dt="2021-06-30T13:08:22.317" v="28" actId="1076"/>
          <ac:spMkLst>
            <pc:docMk/>
            <pc:sldMk cId="2282604842" sldId="272"/>
            <ac:spMk id="26" creationId="{00000000-0000-0000-0000-000000000000}"/>
          </ac:spMkLst>
        </pc:spChg>
        <pc:spChg chg="mod">
          <ac:chgData name="James Clegg" userId="c6df1435-7a36-4b38-be4d-16e68e91152f" providerId="ADAL" clId="{AFF87EC8-DC98-49E7-B613-757221661435}" dt="2021-06-30T13:08:22.317" v="28" actId="1076"/>
          <ac:spMkLst>
            <pc:docMk/>
            <pc:sldMk cId="2282604842" sldId="272"/>
            <ac:spMk id="27" creationId="{00000000-0000-0000-0000-000000000000}"/>
          </ac:spMkLst>
        </pc:spChg>
        <pc:spChg chg="mod">
          <ac:chgData name="James Clegg" userId="c6df1435-7a36-4b38-be4d-16e68e91152f" providerId="ADAL" clId="{AFF87EC8-DC98-49E7-B613-757221661435}" dt="2021-06-30T13:08:43.760" v="41" actId="1035"/>
          <ac:spMkLst>
            <pc:docMk/>
            <pc:sldMk cId="2282604842" sldId="272"/>
            <ac:spMk id="31" creationId="{00000000-0000-0000-0000-000000000000}"/>
          </ac:spMkLst>
        </pc:spChg>
        <pc:spChg chg="mod">
          <ac:chgData name="James Clegg" userId="c6df1435-7a36-4b38-be4d-16e68e91152f" providerId="ADAL" clId="{AFF87EC8-DC98-49E7-B613-757221661435}" dt="2021-06-30T13:08:04.223" v="26" actId="1076"/>
          <ac:spMkLst>
            <pc:docMk/>
            <pc:sldMk cId="2282604842" sldId="272"/>
            <ac:spMk id="32" creationId="{00000000-0000-0000-0000-000000000000}"/>
          </ac:spMkLst>
        </pc:spChg>
        <pc:graphicFrameChg chg="mod">
          <ac:chgData name="James Clegg" userId="c6df1435-7a36-4b38-be4d-16e68e91152f" providerId="ADAL" clId="{AFF87EC8-DC98-49E7-B613-757221661435}" dt="2021-06-30T13:08:22.317" v="28" actId="1076"/>
          <ac:graphicFrameMkLst>
            <pc:docMk/>
            <pc:sldMk cId="2282604842" sldId="272"/>
            <ac:graphicFrameMk id="18" creationId="{00000000-0000-0000-0000-000000000000}"/>
          </ac:graphicFrameMkLst>
        </pc:graphicFrameChg>
        <pc:graphicFrameChg chg="mod">
          <ac:chgData name="James Clegg" userId="c6df1435-7a36-4b38-be4d-16e68e91152f" providerId="ADAL" clId="{AFF87EC8-DC98-49E7-B613-757221661435}" dt="2021-06-30T13:08:22.317" v="28" actId="1076"/>
          <ac:graphicFrameMkLst>
            <pc:docMk/>
            <pc:sldMk cId="2282604842" sldId="272"/>
            <ac:graphicFrameMk id="19" creationId="{00000000-0000-0000-0000-000000000000}"/>
          </ac:graphicFrameMkLst>
        </pc:graphicFrameChg>
        <pc:picChg chg="mod">
          <ac:chgData name="James Clegg" userId="c6df1435-7a36-4b38-be4d-16e68e91152f" providerId="ADAL" clId="{AFF87EC8-DC98-49E7-B613-757221661435}" dt="2021-06-30T13:08:31.504" v="31" actId="1076"/>
          <ac:picMkLst>
            <pc:docMk/>
            <pc:sldMk cId="2282604842" sldId="272"/>
            <ac:picMk id="13" creationId="{FD7C983A-90CD-4182-8F30-1CB56017F46D}"/>
          </ac:picMkLst>
        </pc:picChg>
        <pc:picChg chg="mod">
          <ac:chgData name="James Clegg" userId="c6df1435-7a36-4b38-be4d-16e68e91152f" providerId="ADAL" clId="{AFF87EC8-DC98-49E7-B613-757221661435}" dt="2021-06-30T13:08:29.323" v="30" actId="14100"/>
          <ac:picMkLst>
            <pc:docMk/>
            <pc:sldMk cId="2282604842" sldId="272"/>
            <ac:picMk id="17" creationId="{00000000-0000-0000-0000-000000000000}"/>
          </ac:picMkLst>
        </pc:picChg>
      </pc:sldChg>
      <pc:sldChg chg="addSp delSp modSp delAnim modAnim">
        <pc:chgData name="James Clegg" userId="c6df1435-7a36-4b38-be4d-16e68e91152f" providerId="ADAL" clId="{AFF87EC8-DC98-49E7-B613-757221661435}" dt="2021-06-30T13:10:38.902" v="61" actId="478"/>
        <pc:sldMkLst>
          <pc:docMk/>
          <pc:sldMk cId="4187788184" sldId="273"/>
        </pc:sldMkLst>
        <pc:spChg chg="mod">
          <ac:chgData name="James Clegg" userId="c6df1435-7a36-4b38-be4d-16e68e91152f" providerId="ADAL" clId="{AFF87EC8-DC98-49E7-B613-757221661435}" dt="2021-06-30T13:06:02.009" v="5" actId="20577"/>
          <ac:spMkLst>
            <pc:docMk/>
            <pc:sldMk cId="4187788184" sldId="273"/>
            <ac:spMk id="7" creationId="{00000000-0000-0000-0000-000000000000}"/>
          </ac:spMkLst>
        </pc:spChg>
        <pc:spChg chg="mod">
          <ac:chgData name="James Clegg" userId="c6df1435-7a36-4b38-be4d-16e68e91152f" providerId="ADAL" clId="{AFF87EC8-DC98-49E7-B613-757221661435}" dt="2021-06-30T13:07:57.838" v="25" actId="1036"/>
          <ac:spMkLst>
            <pc:docMk/>
            <pc:sldMk cId="4187788184" sldId="273"/>
            <ac:spMk id="8" creationId="{00000000-0000-0000-0000-000000000000}"/>
          </ac:spMkLst>
        </pc:spChg>
        <pc:spChg chg="del">
          <ac:chgData name="James Clegg" userId="c6df1435-7a36-4b38-be4d-16e68e91152f" providerId="ADAL" clId="{AFF87EC8-DC98-49E7-B613-757221661435}" dt="2021-06-30T13:09:10.482" v="44" actId="478"/>
          <ac:spMkLst>
            <pc:docMk/>
            <pc:sldMk cId="4187788184" sldId="273"/>
            <ac:spMk id="20" creationId="{00000000-0000-0000-0000-000000000000}"/>
          </ac:spMkLst>
        </pc:spChg>
        <pc:spChg chg="mod">
          <ac:chgData name="James Clegg" userId="c6df1435-7a36-4b38-be4d-16e68e91152f" providerId="ADAL" clId="{AFF87EC8-DC98-49E7-B613-757221661435}" dt="2021-06-30T13:09:42.270" v="49" actId="554"/>
          <ac:spMkLst>
            <pc:docMk/>
            <pc:sldMk cId="4187788184" sldId="273"/>
            <ac:spMk id="21" creationId="{00000000-0000-0000-0000-000000000000}"/>
          </ac:spMkLst>
        </pc:spChg>
        <pc:spChg chg="del">
          <ac:chgData name="James Clegg" userId="c6df1435-7a36-4b38-be4d-16e68e91152f" providerId="ADAL" clId="{AFF87EC8-DC98-49E7-B613-757221661435}" dt="2021-06-30T13:09:10.482" v="44" actId="478"/>
          <ac:spMkLst>
            <pc:docMk/>
            <pc:sldMk cId="4187788184" sldId="273"/>
            <ac:spMk id="26" creationId="{00000000-0000-0000-0000-000000000000}"/>
          </ac:spMkLst>
        </pc:spChg>
        <pc:spChg chg="del">
          <ac:chgData name="James Clegg" userId="c6df1435-7a36-4b38-be4d-16e68e91152f" providerId="ADAL" clId="{AFF87EC8-DC98-49E7-B613-757221661435}" dt="2021-06-30T13:09:10.482" v="44" actId="478"/>
          <ac:spMkLst>
            <pc:docMk/>
            <pc:sldMk cId="4187788184" sldId="273"/>
            <ac:spMk id="27" creationId="{00000000-0000-0000-0000-000000000000}"/>
          </ac:spMkLst>
        </pc:spChg>
        <pc:spChg chg="mod">
          <ac:chgData name="James Clegg" userId="c6df1435-7a36-4b38-be4d-16e68e91152f" providerId="ADAL" clId="{AFF87EC8-DC98-49E7-B613-757221661435}" dt="2021-06-30T13:10:36.363" v="60" actId="554"/>
          <ac:spMkLst>
            <pc:docMk/>
            <pc:sldMk cId="4187788184" sldId="273"/>
            <ac:spMk id="31" creationId="{00000000-0000-0000-0000-000000000000}"/>
          </ac:spMkLst>
        </pc:spChg>
        <pc:spChg chg="add del mod">
          <ac:chgData name="James Clegg" userId="c6df1435-7a36-4b38-be4d-16e68e91152f" providerId="ADAL" clId="{AFF87EC8-DC98-49E7-B613-757221661435}" dt="2021-06-30T13:06:41.728" v="9" actId="478"/>
          <ac:spMkLst>
            <pc:docMk/>
            <pc:sldMk cId="4187788184" sldId="273"/>
            <ac:spMk id="32" creationId="{E0A7F60D-A626-4D7C-B398-B50A7FAEBD86}"/>
          </ac:spMkLst>
        </pc:spChg>
        <pc:spChg chg="mod">
          <ac:chgData name="James Clegg" userId="c6df1435-7a36-4b38-be4d-16e68e91152f" providerId="ADAL" clId="{AFF87EC8-DC98-49E7-B613-757221661435}" dt="2021-06-30T13:10:02.559" v="54" actId="1076"/>
          <ac:spMkLst>
            <pc:docMk/>
            <pc:sldMk cId="4187788184" sldId="273"/>
            <ac:spMk id="34" creationId="{00000000-0000-0000-0000-000000000000}"/>
          </ac:spMkLst>
        </pc:spChg>
        <pc:spChg chg="mod">
          <ac:chgData name="James Clegg" userId="c6df1435-7a36-4b38-be4d-16e68e91152f" providerId="ADAL" clId="{AFF87EC8-DC98-49E7-B613-757221661435}" dt="2021-06-30T13:10:07.008" v="55" actId="1076"/>
          <ac:spMkLst>
            <pc:docMk/>
            <pc:sldMk cId="4187788184" sldId="273"/>
            <ac:spMk id="35" creationId="{00000000-0000-0000-0000-000000000000}"/>
          </ac:spMkLst>
        </pc:spChg>
        <pc:spChg chg="mod">
          <ac:chgData name="James Clegg" userId="c6df1435-7a36-4b38-be4d-16e68e91152f" providerId="ADAL" clId="{AFF87EC8-DC98-49E7-B613-757221661435}" dt="2021-06-30T13:10:10.369" v="56" actId="1076"/>
          <ac:spMkLst>
            <pc:docMk/>
            <pc:sldMk cId="4187788184" sldId="273"/>
            <ac:spMk id="36" creationId="{00000000-0000-0000-0000-000000000000}"/>
          </ac:spMkLst>
        </pc:spChg>
        <pc:spChg chg="mod">
          <ac:chgData name="James Clegg" userId="c6df1435-7a36-4b38-be4d-16e68e91152f" providerId="ADAL" clId="{AFF87EC8-DC98-49E7-B613-757221661435}" dt="2021-06-30T13:10:13.950" v="57" actId="1076"/>
          <ac:spMkLst>
            <pc:docMk/>
            <pc:sldMk cId="4187788184" sldId="273"/>
            <ac:spMk id="37" creationId="{00000000-0000-0000-0000-000000000000}"/>
          </ac:spMkLst>
        </pc:spChg>
        <pc:spChg chg="add">
          <ac:chgData name="James Clegg" userId="c6df1435-7a36-4b38-be4d-16e68e91152f" providerId="ADAL" clId="{AFF87EC8-DC98-49E7-B613-757221661435}" dt="2021-06-30T13:09:20.299" v="45"/>
          <ac:spMkLst>
            <pc:docMk/>
            <pc:sldMk cId="4187788184" sldId="273"/>
            <ac:spMk id="42" creationId="{4EAE5994-3C0C-493A-9E3C-3CA88904762A}"/>
          </ac:spMkLst>
        </pc:spChg>
        <pc:spChg chg="add">
          <ac:chgData name="James Clegg" userId="c6df1435-7a36-4b38-be4d-16e68e91152f" providerId="ADAL" clId="{AFF87EC8-DC98-49E7-B613-757221661435}" dt="2021-06-30T13:09:20.299" v="45"/>
          <ac:spMkLst>
            <pc:docMk/>
            <pc:sldMk cId="4187788184" sldId="273"/>
            <ac:spMk id="43" creationId="{29BDFBB1-A676-49B9-AF6E-A3669E254FA0}"/>
          </ac:spMkLst>
        </pc:spChg>
        <pc:spChg chg="add">
          <ac:chgData name="James Clegg" userId="c6df1435-7a36-4b38-be4d-16e68e91152f" providerId="ADAL" clId="{AFF87EC8-DC98-49E7-B613-757221661435}" dt="2021-06-30T13:09:20.299" v="45"/>
          <ac:spMkLst>
            <pc:docMk/>
            <pc:sldMk cId="4187788184" sldId="273"/>
            <ac:spMk id="44" creationId="{62F31196-9D9E-4AE4-A1F7-48BD370388AF}"/>
          </ac:spMkLst>
        </pc:spChg>
        <pc:spChg chg="add del mod">
          <ac:chgData name="James Clegg" userId="c6df1435-7a36-4b38-be4d-16e68e91152f" providerId="ADAL" clId="{AFF87EC8-DC98-49E7-B613-757221661435}" dt="2021-06-30T13:09:45.158" v="50" actId="478"/>
          <ac:spMkLst>
            <pc:docMk/>
            <pc:sldMk cId="4187788184" sldId="273"/>
            <ac:spMk id="45" creationId="{10BCA6CF-F5BF-4F67-B170-2A173A67C30A}"/>
          </ac:spMkLst>
        </pc:spChg>
        <pc:spChg chg="add del mod">
          <ac:chgData name="James Clegg" userId="c6df1435-7a36-4b38-be4d-16e68e91152f" providerId="ADAL" clId="{AFF87EC8-DC98-49E7-B613-757221661435}" dt="2021-06-30T13:10:38.902" v="61" actId="478"/>
          <ac:spMkLst>
            <pc:docMk/>
            <pc:sldMk cId="4187788184" sldId="273"/>
            <ac:spMk id="46" creationId="{4A7AC740-A667-4BDF-9D86-CFCE7319680F}"/>
          </ac:spMkLst>
        </pc:spChg>
        <pc:graphicFrameChg chg="del">
          <ac:chgData name="James Clegg" userId="c6df1435-7a36-4b38-be4d-16e68e91152f" providerId="ADAL" clId="{AFF87EC8-DC98-49E7-B613-757221661435}" dt="2021-06-30T13:09:10.482" v="44" actId="478"/>
          <ac:graphicFrameMkLst>
            <pc:docMk/>
            <pc:sldMk cId="4187788184" sldId="273"/>
            <ac:graphicFrameMk id="18" creationId="{00000000-0000-0000-0000-000000000000}"/>
          </ac:graphicFrameMkLst>
        </pc:graphicFrameChg>
        <pc:graphicFrameChg chg="del">
          <ac:chgData name="James Clegg" userId="c6df1435-7a36-4b38-be4d-16e68e91152f" providerId="ADAL" clId="{AFF87EC8-DC98-49E7-B613-757221661435}" dt="2021-06-30T13:09:10.482" v="44" actId="478"/>
          <ac:graphicFrameMkLst>
            <pc:docMk/>
            <pc:sldMk cId="4187788184" sldId="273"/>
            <ac:graphicFrameMk id="19" creationId="{00000000-0000-0000-0000-000000000000}"/>
          </ac:graphicFrameMkLst>
        </pc:graphicFrameChg>
        <pc:graphicFrameChg chg="add">
          <ac:chgData name="James Clegg" userId="c6df1435-7a36-4b38-be4d-16e68e91152f" providerId="ADAL" clId="{AFF87EC8-DC98-49E7-B613-757221661435}" dt="2021-06-30T13:09:20.299" v="45"/>
          <ac:graphicFrameMkLst>
            <pc:docMk/>
            <pc:sldMk cId="4187788184" sldId="273"/>
            <ac:graphicFrameMk id="40" creationId="{D21300A0-A085-4977-9371-2FE14FD7B828}"/>
          </ac:graphicFrameMkLst>
        </pc:graphicFrameChg>
        <pc:graphicFrameChg chg="add">
          <ac:chgData name="James Clegg" userId="c6df1435-7a36-4b38-be4d-16e68e91152f" providerId="ADAL" clId="{AFF87EC8-DC98-49E7-B613-757221661435}" dt="2021-06-30T13:09:20.299" v="45"/>
          <ac:graphicFrameMkLst>
            <pc:docMk/>
            <pc:sldMk cId="4187788184" sldId="273"/>
            <ac:graphicFrameMk id="41" creationId="{91B906F7-1152-4D41-B515-EAFE652AEBAD}"/>
          </ac:graphicFrameMkLst>
        </pc:graphicFrameChg>
        <pc:picChg chg="del">
          <ac:chgData name="James Clegg" userId="c6df1435-7a36-4b38-be4d-16e68e91152f" providerId="ADAL" clId="{AFF87EC8-DC98-49E7-B613-757221661435}" dt="2021-06-30T13:09:07.566" v="42" actId="478"/>
          <ac:picMkLst>
            <pc:docMk/>
            <pc:sldMk cId="4187788184" sldId="273"/>
            <ac:picMk id="13" creationId="{FD7C983A-90CD-4182-8F30-1CB56017F46D}"/>
          </ac:picMkLst>
        </pc:picChg>
        <pc:picChg chg="del">
          <ac:chgData name="James Clegg" userId="c6df1435-7a36-4b38-be4d-16e68e91152f" providerId="ADAL" clId="{AFF87EC8-DC98-49E7-B613-757221661435}" dt="2021-06-30T13:09:08.589" v="43" actId="478"/>
          <ac:picMkLst>
            <pc:docMk/>
            <pc:sldMk cId="4187788184" sldId="273"/>
            <ac:picMk id="17" creationId="{00000000-0000-0000-0000-000000000000}"/>
          </ac:picMkLst>
        </pc:picChg>
        <pc:picChg chg="add">
          <ac:chgData name="James Clegg" userId="c6df1435-7a36-4b38-be4d-16e68e91152f" providerId="ADAL" clId="{AFF87EC8-DC98-49E7-B613-757221661435}" dt="2021-06-30T13:09:20.299" v="45"/>
          <ac:picMkLst>
            <pc:docMk/>
            <pc:sldMk cId="4187788184" sldId="273"/>
            <ac:picMk id="38" creationId="{C1116D45-94AE-4FCC-9E5F-ADCDA1BFB597}"/>
          </ac:picMkLst>
        </pc:picChg>
        <pc:picChg chg="add">
          <ac:chgData name="James Clegg" userId="c6df1435-7a36-4b38-be4d-16e68e91152f" providerId="ADAL" clId="{AFF87EC8-DC98-49E7-B613-757221661435}" dt="2021-06-30T13:09:20.299" v="45"/>
          <ac:picMkLst>
            <pc:docMk/>
            <pc:sldMk cId="4187788184" sldId="273"/>
            <ac:picMk id="39" creationId="{2D15ABCB-B93A-42A7-A738-373A69087D86}"/>
          </ac:picMkLst>
        </pc:picChg>
      </pc:sldChg>
      <pc:sldChg chg="addSp delSp modSp">
        <pc:chgData name="James Clegg" userId="c6df1435-7a36-4b38-be4d-16e68e91152f" providerId="ADAL" clId="{AFF87EC8-DC98-49E7-B613-757221661435}" dt="2021-06-30T13:18:52.764" v="136" actId="1038"/>
        <pc:sldMkLst>
          <pc:docMk/>
          <pc:sldMk cId="268737782" sldId="274"/>
        </pc:sldMkLst>
        <pc:spChg chg="mod">
          <ac:chgData name="James Clegg" userId="c6df1435-7a36-4b38-be4d-16e68e91152f" providerId="ADAL" clId="{AFF87EC8-DC98-49E7-B613-757221661435}" dt="2021-06-30T13:11:18.712" v="69" actId="14100"/>
          <ac:spMkLst>
            <pc:docMk/>
            <pc:sldMk cId="268737782" sldId="274"/>
            <ac:spMk id="11" creationId="{00000000-0000-0000-0000-000000000000}"/>
          </ac:spMkLst>
        </pc:spChg>
        <pc:spChg chg="del">
          <ac:chgData name="James Clegg" userId="c6df1435-7a36-4b38-be4d-16e68e91152f" providerId="ADAL" clId="{AFF87EC8-DC98-49E7-B613-757221661435}" dt="2021-06-30T13:11:39.775" v="72" actId="478"/>
          <ac:spMkLst>
            <pc:docMk/>
            <pc:sldMk cId="268737782" sldId="274"/>
            <ac:spMk id="12" creationId="{00000000-0000-0000-0000-000000000000}"/>
          </ac:spMkLst>
        </pc:spChg>
        <pc:spChg chg="del">
          <ac:chgData name="James Clegg" userId="c6df1435-7a36-4b38-be4d-16e68e91152f" providerId="ADAL" clId="{AFF87EC8-DC98-49E7-B613-757221661435}" dt="2021-06-30T13:11:25.014" v="70" actId="478"/>
          <ac:spMkLst>
            <pc:docMk/>
            <pc:sldMk cId="268737782" sldId="274"/>
            <ac:spMk id="20" creationId="{00000000-0000-0000-0000-000000000000}"/>
          </ac:spMkLst>
        </pc:spChg>
        <pc:spChg chg="del">
          <ac:chgData name="James Clegg" userId="c6df1435-7a36-4b38-be4d-16e68e91152f" providerId="ADAL" clId="{AFF87EC8-DC98-49E7-B613-757221661435}" dt="2021-06-30T13:11:25.014" v="70" actId="478"/>
          <ac:spMkLst>
            <pc:docMk/>
            <pc:sldMk cId="268737782" sldId="274"/>
            <ac:spMk id="21" creationId="{00000000-0000-0000-0000-000000000000}"/>
          </ac:spMkLst>
        </pc:spChg>
        <pc:spChg chg="mod">
          <ac:chgData name="James Clegg" userId="c6df1435-7a36-4b38-be4d-16e68e91152f" providerId="ADAL" clId="{AFF87EC8-DC98-49E7-B613-757221661435}" dt="2021-06-30T13:18:43.380" v="122" actId="465"/>
          <ac:spMkLst>
            <pc:docMk/>
            <pc:sldMk cId="268737782" sldId="274"/>
            <ac:spMk id="28" creationId="{00000000-0000-0000-0000-000000000000}"/>
          </ac:spMkLst>
        </pc:spChg>
        <pc:spChg chg="mod">
          <ac:chgData name="James Clegg" userId="c6df1435-7a36-4b38-be4d-16e68e91152f" providerId="ADAL" clId="{AFF87EC8-DC98-49E7-B613-757221661435}" dt="2021-06-30T13:18:43.380" v="122" actId="465"/>
          <ac:spMkLst>
            <pc:docMk/>
            <pc:sldMk cId="268737782" sldId="274"/>
            <ac:spMk id="29" creationId="{00000000-0000-0000-0000-000000000000}"/>
          </ac:spMkLst>
        </pc:spChg>
        <pc:spChg chg="mod">
          <ac:chgData name="James Clegg" userId="c6df1435-7a36-4b38-be4d-16e68e91152f" providerId="ADAL" clId="{AFF87EC8-DC98-49E7-B613-757221661435}" dt="2021-06-30T13:18:43.380" v="122" actId="465"/>
          <ac:spMkLst>
            <pc:docMk/>
            <pc:sldMk cId="268737782" sldId="274"/>
            <ac:spMk id="30" creationId="{00000000-0000-0000-0000-000000000000}"/>
          </ac:spMkLst>
        </pc:spChg>
        <pc:spChg chg="mod">
          <ac:chgData name="James Clegg" userId="c6df1435-7a36-4b38-be4d-16e68e91152f" providerId="ADAL" clId="{AFF87EC8-DC98-49E7-B613-757221661435}" dt="2021-06-30T13:18:52.764" v="136" actId="1038"/>
          <ac:spMkLst>
            <pc:docMk/>
            <pc:sldMk cId="268737782" sldId="274"/>
            <ac:spMk id="31" creationId="{00000000-0000-0000-0000-000000000000}"/>
          </ac:spMkLst>
        </pc:spChg>
        <pc:spChg chg="mod">
          <ac:chgData name="James Clegg" userId="c6df1435-7a36-4b38-be4d-16e68e91152f" providerId="ADAL" clId="{AFF87EC8-DC98-49E7-B613-757221661435}" dt="2021-06-30T13:18:52.764" v="136" actId="1038"/>
          <ac:spMkLst>
            <pc:docMk/>
            <pc:sldMk cId="268737782" sldId="274"/>
            <ac:spMk id="32" creationId="{00000000-0000-0000-0000-000000000000}"/>
          </ac:spMkLst>
        </pc:spChg>
        <pc:spChg chg="mod">
          <ac:chgData name="James Clegg" userId="c6df1435-7a36-4b38-be4d-16e68e91152f" providerId="ADAL" clId="{AFF87EC8-DC98-49E7-B613-757221661435}" dt="2021-06-30T13:18:52.764" v="136" actId="1038"/>
          <ac:spMkLst>
            <pc:docMk/>
            <pc:sldMk cId="268737782" sldId="274"/>
            <ac:spMk id="33" creationId="{00000000-0000-0000-0000-000000000000}"/>
          </ac:spMkLst>
        </pc:spChg>
        <pc:spChg chg="mod">
          <ac:chgData name="James Clegg" userId="c6df1435-7a36-4b38-be4d-16e68e91152f" providerId="ADAL" clId="{AFF87EC8-DC98-49E7-B613-757221661435}" dt="2021-06-30T13:18:52.764" v="136" actId="1038"/>
          <ac:spMkLst>
            <pc:docMk/>
            <pc:sldMk cId="268737782" sldId="274"/>
            <ac:spMk id="34" creationId="{00000000-0000-0000-0000-000000000000}"/>
          </ac:spMkLst>
        </pc:spChg>
        <pc:spChg chg="mod">
          <ac:chgData name="James Clegg" userId="c6df1435-7a36-4b38-be4d-16e68e91152f" providerId="ADAL" clId="{AFF87EC8-DC98-49E7-B613-757221661435}" dt="2021-06-30T13:18:15.510" v="107" actId="20577"/>
          <ac:spMkLst>
            <pc:docMk/>
            <pc:sldMk cId="268737782" sldId="274"/>
            <ac:spMk id="35" creationId="{00000000-0000-0000-0000-000000000000}"/>
          </ac:spMkLst>
        </pc:spChg>
        <pc:spChg chg="add">
          <ac:chgData name="James Clegg" userId="c6df1435-7a36-4b38-be4d-16e68e91152f" providerId="ADAL" clId="{AFF87EC8-DC98-49E7-B613-757221661435}" dt="2021-06-30T13:11:29.997" v="71"/>
          <ac:spMkLst>
            <pc:docMk/>
            <pc:sldMk cId="268737782" sldId="274"/>
            <ac:spMk id="36" creationId="{A2423A33-512F-47B2-B664-47769C595F69}"/>
          </ac:spMkLst>
        </pc:spChg>
        <pc:spChg chg="add">
          <ac:chgData name="James Clegg" userId="c6df1435-7a36-4b38-be4d-16e68e91152f" providerId="ADAL" clId="{AFF87EC8-DC98-49E7-B613-757221661435}" dt="2021-06-30T13:11:29.997" v="71"/>
          <ac:spMkLst>
            <pc:docMk/>
            <pc:sldMk cId="268737782" sldId="274"/>
            <ac:spMk id="37" creationId="{BC435BD3-26DF-4F5A-B16D-E4253AE81FB1}"/>
          </ac:spMkLst>
        </pc:spChg>
        <pc:spChg chg="add">
          <ac:chgData name="James Clegg" userId="c6df1435-7a36-4b38-be4d-16e68e91152f" providerId="ADAL" clId="{AFF87EC8-DC98-49E7-B613-757221661435}" dt="2021-06-30T13:11:39.988" v="73"/>
          <ac:spMkLst>
            <pc:docMk/>
            <pc:sldMk cId="268737782" sldId="274"/>
            <ac:spMk id="38" creationId="{26ADA202-E32A-468B-93C8-4AFF6F208BF2}"/>
          </ac:spMkLst>
        </pc:spChg>
      </pc:sldChg>
    </pc:docChg>
  </pc:docChgLst>
  <pc:docChgLst>
    <pc:chgData name="James Clegg" userId="c6df1435-7a36-4b38-be4d-16e68e91152f" providerId="ADAL" clId="{AD6BCF50-8289-4E5F-9529-2624F248A302}"/>
    <pc:docChg chg="custSel modSld">
      <pc:chgData name="James Clegg" userId="c6df1435-7a36-4b38-be4d-16e68e91152f" providerId="ADAL" clId="{AD6BCF50-8289-4E5F-9529-2624F248A302}" dt="2021-06-30T13:23:32.560" v="13"/>
      <pc:docMkLst>
        <pc:docMk/>
      </pc:docMkLst>
      <pc:sldChg chg="delSp modTransition delAnim">
        <pc:chgData name="James Clegg" userId="c6df1435-7a36-4b38-be4d-16e68e91152f" providerId="ADAL" clId="{AD6BCF50-8289-4E5F-9529-2624F248A302}" dt="2021-06-30T13:23:32.560" v="13"/>
        <pc:sldMkLst>
          <pc:docMk/>
          <pc:sldMk cId="3299310921" sldId="259"/>
        </pc:sldMkLst>
        <pc:picChg chg="del">
          <ac:chgData name="James Clegg" userId="c6df1435-7a36-4b38-be4d-16e68e91152f" providerId="ADAL" clId="{AD6BCF50-8289-4E5F-9529-2624F248A302}" dt="2021-06-30T13:23:00.809" v="0" actId="478"/>
          <ac:picMkLst>
            <pc:docMk/>
            <pc:sldMk cId="3299310921" sldId="259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AD6BCF50-8289-4E5F-9529-2624F248A302}" dt="2021-06-30T13:23:32.560" v="13"/>
        <pc:sldMkLst>
          <pc:docMk/>
          <pc:sldMk cId="543163454" sldId="260"/>
        </pc:sldMkLst>
        <pc:picChg chg="del">
          <ac:chgData name="James Clegg" userId="c6df1435-7a36-4b38-be4d-16e68e91152f" providerId="ADAL" clId="{AD6BCF50-8289-4E5F-9529-2624F248A302}" dt="2021-06-30T13:23:05.073" v="4" actId="478"/>
          <ac:picMkLst>
            <pc:docMk/>
            <pc:sldMk cId="543163454" sldId="260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AD6BCF50-8289-4E5F-9529-2624F248A302}" dt="2021-06-30T13:23:32.560" v="13"/>
        <pc:sldMkLst>
          <pc:docMk/>
          <pc:sldMk cId="3754808443" sldId="261"/>
        </pc:sldMkLst>
        <pc:picChg chg="del">
          <ac:chgData name="James Clegg" userId="c6df1435-7a36-4b38-be4d-16e68e91152f" providerId="ADAL" clId="{AD6BCF50-8289-4E5F-9529-2624F248A302}" dt="2021-06-30T13:23:08.297" v="6" actId="478"/>
          <ac:picMkLst>
            <pc:docMk/>
            <pc:sldMk cId="3754808443" sldId="261"/>
            <ac:picMk id="27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AD6BCF50-8289-4E5F-9529-2624F248A302}" dt="2021-06-30T13:23:32.560" v="13"/>
        <pc:sldMkLst>
          <pc:docMk/>
          <pc:sldMk cId="2074492544" sldId="262"/>
        </pc:sldMkLst>
        <pc:picChg chg="del">
          <ac:chgData name="James Clegg" userId="c6df1435-7a36-4b38-be4d-16e68e91152f" providerId="ADAL" clId="{AD6BCF50-8289-4E5F-9529-2624F248A302}" dt="2021-06-30T13:23:10.146" v="7" actId="478"/>
          <ac:picMkLst>
            <pc:docMk/>
            <pc:sldMk cId="2074492544" sldId="262"/>
            <ac:picMk id="14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AD6BCF50-8289-4E5F-9529-2624F248A302}" dt="2021-06-30T13:23:32.560" v="13"/>
        <pc:sldMkLst>
          <pc:docMk/>
          <pc:sldMk cId="1115414497" sldId="263"/>
        </pc:sldMkLst>
        <pc:picChg chg="del">
          <ac:chgData name="James Clegg" userId="c6df1435-7a36-4b38-be4d-16e68e91152f" providerId="ADAL" clId="{AD6BCF50-8289-4E5F-9529-2624F248A302}" dt="2021-06-30T13:23:15.099" v="10" actId="478"/>
          <ac:picMkLst>
            <pc:docMk/>
            <pc:sldMk cId="1115414497" sldId="263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AD6BCF50-8289-4E5F-9529-2624F248A302}" dt="2021-06-30T13:23:32.560" v="13"/>
        <pc:sldMkLst>
          <pc:docMk/>
          <pc:sldMk cId="3876988678" sldId="264"/>
        </pc:sldMkLst>
        <pc:picChg chg="del">
          <ac:chgData name="James Clegg" userId="c6df1435-7a36-4b38-be4d-16e68e91152f" providerId="ADAL" clId="{AD6BCF50-8289-4E5F-9529-2624F248A302}" dt="2021-06-30T13:23:17.889" v="12" actId="478"/>
          <ac:picMkLst>
            <pc:docMk/>
            <pc:sldMk cId="3876988678" sldId="264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AD6BCF50-8289-4E5F-9529-2624F248A302}" dt="2021-06-30T13:23:32.560" v="13"/>
        <pc:sldMkLst>
          <pc:docMk/>
          <pc:sldMk cId="320149083" sldId="267"/>
        </pc:sldMkLst>
        <pc:picChg chg="del">
          <ac:chgData name="James Clegg" userId="c6df1435-7a36-4b38-be4d-16e68e91152f" providerId="ADAL" clId="{AD6BCF50-8289-4E5F-9529-2624F248A302}" dt="2021-06-30T13:23:05.896" v="5" actId="478"/>
          <ac:picMkLst>
            <pc:docMk/>
            <pc:sldMk cId="320149083" sldId="267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AD6BCF50-8289-4E5F-9529-2624F248A302}" dt="2021-06-30T13:23:32.560" v="13"/>
        <pc:sldMkLst>
          <pc:docMk/>
          <pc:sldMk cId="516110894" sldId="268"/>
        </pc:sldMkLst>
        <pc:picChg chg="del">
          <ac:chgData name="James Clegg" userId="c6df1435-7a36-4b38-be4d-16e68e91152f" providerId="ADAL" clId="{AD6BCF50-8289-4E5F-9529-2624F248A302}" dt="2021-06-30T13:23:02.260" v="1" actId="478"/>
          <ac:picMkLst>
            <pc:docMk/>
            <pc:sldMk cId="516110894" sldId="268"/>
            <ac:picMk id="21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AD6BCF50-8289-4E5F-9529-2624F248A302}" dt="2021-06-30T13:23:32.560" v="13"/>
        <pc:sldMkLst>
          <pc:docMk/>
          <pc:sldMk cId="2735786011" sldId="270"/>
        </pc:sldMkLst>
        <pc:picChg chg="del">
          <ac:chgData name="James Clegg" userId="c6df1435-7a36-4b38-be4d-16e68e91152f" providerId="ADAL" clId="{AD6BCF50-8289-4E5F-9529-2624F248A302}" dt="2021-06-30T13:23:03.197" v="2" actId="478"/>
          <ac:picMkLst>
            <pc:docMk/>
            <pc:sldMk cId="2735786011" sldId="270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AD6BCF50-8289-4E5F-9529-2624F248A302}" dt="2021-06-30T13:23:32.560" v="13"/>
        <pc:sldMkLst>
          <pc:docMk/>
          <pc:sldMk cId="3079110798" sldId="271"/>
        </pc:sldMkLst>
        <pc:picChg chg="del">
          <ac:chgData name="James Clegg" userId="c6df1435-7a36-4b38-be4d-16e68e91152f" providerId="ADAL" clId="{AD6BCF50-8289-4E5F-9529-2624F248A302}" dt="2021-06-30T13:23:04.176" v="3" actId="478"/>
          <ac:picMkLst>
            <pc:docMk/>
            <pc:sldMk cId="3079110798" sldId="271"/>
            <ac:picMk id="6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AD6BCF50-8289-4E5F-9529-2624F248A302}" dt="2021-06-30T13:23:32.560" v="13"/>
        <pc:sldMkLst>
          <pc:docMk/>
          <pc:sldMk cId="2282604842" sldId="272"/>
        </pc:sldMkLst>
        <pc:picChg chg="del">
          <ac:chgData name="James Clegg" userId="c6df1435-7a36-4b38-be4d-16e68e91152f" providerId="ADAL" clId="{AD6BCF50-8289-4E5F-9529-2624F248A302}" dt="2021-06-30T13:23:11.759" v="8" actId="478"/>
          <ac:picMkLst>
            <pc:docMk/>
            <pc:sldMk cId="2282604842" sldId="272"/>
            <ac:picMk id="34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AD6BCF50-8289-4E5F-9529-2624F248A302}" dt="2021-06-30T13:23:32.560" v="13"/>
        <pc:sldMkLst>
          <pc:docMk/>
          <pc:sldMk cId="4187788184" sldId="273"/>
        </pc:sldMkLst>
        <pc:picChg chg="del">
          <ac:chgData name="James Clegg" userId="c6df1435-7a36-4b38-be4d-16e68e91152f" providerId="ADAL" clId="{AD6BCF50-8289-4E5F-9529-2624F248A302}" dt="2021-06-30T13:23:13.550" v="9" actId="478"/>
          <ac:picMkLst>
            <pc:docMk/>
            <pc:sldMk cId="4187788184" sldId="273"/>
            <ac:picMk id="9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AD6BCF50-8289-4E5F-9529-2624F248A302}" dt="2021-06-30T13:23:32.560" v="13"/>
        <pc:sldMkLst>
          <pc:docMk/>
          <pc:sldMk cId="268737782" sldId="274"/>
        </pc:sldMkLst>
        <pc:picChg chg="del">
          <ac:chgData name="James Clegg" userId="c6df1435-7a36-4b38-be4d-16e68e91152f" providerId="ADAL" clId="{AD6BCF50-8289-4E5F-9529-2624F248A302}" dt="2021-06-30T13:23:16.540" v="11" actId="478"/>
          <ac:picMkLst>
            <pc:docMk/>
            <pc:sldMk cId="268737782" sldId="274"/>
            <ac:picMk id="2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71D915-8582-6644-875B-2B94633B3C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22CD14-047A-7E42-B524-607D12335F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CA628-D126-F64B-838A-64719E1DCC39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496EDD-CA96-114E-A009-CB496466E1E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B29E1E-2ADD-C94B-8CD9-9C7A498505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3202C-ABD8-B14A-B275-107CCC49C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21958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1C089-4F35-4C43-BC59-438EC1FE0F45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FBF2E-605A-DD44-BAE4-1590D24E8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5101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626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6561FC-0759-45FC-8201-38734061B6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41" y="0"/>
            <a:ext cx="99007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214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693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GB" sz="2400" b="1" i="0" kern="1200" baseline="0" dirty="0">
          <a:solidFill>
            <a:srgbClr val="1C3964"/>
          </a:solidFill>
          <a:effectLst/>
          <a:latin typeface="Bariol Bold" panose="0200050604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24.png"/><Relationship Id="rId5" Type="http://schemas.openxmlformats.org/officeDocument/2006/relationships/image" Target="../media/image9.png"/><Relationship Id="rId10" Type="http://schemas.openxmlformats.org/officeDocument/2006/relationships/image" Target="../media/image15.png"/><Relationship Id="rId4" Type="http://schemas.openxmlformats.org/officeDocument/2006/relationships/image" Target="../media/image4.png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6.png"/><Relationship Id="rId3" Type="http://schemas.openxmlformats.org/officeDocument/2006/relationships/image" Target="../media/image3.jpg"/><Relationship Id="rId12" Type="http://schemas.openxmlformats.org/officeDocument/2006/relationships/image" Target="../media/image3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24.png"/><Relationship Id="rId11" Type="http://schemas.openxmlformats.org/officeDocument/2006/relationships/image" Target="../media/image34.png"/><Relationship Id="rId5" Type="http://schemas.openxmlformats.org/officeDocument/2006/relationships/image" Target="../media/image9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4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24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18.png"/><Relationship Id="rId7" Type="http://schemas.openxmlformats.org/officeDocument/2006/relationships/image" Target="../media/image45.png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4.png"/><Relationship Id="rId11" Type="http://schemas.openxmlformats.org/officeDocument/2006/relationships/image" Target="../media/image15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9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25.png"/><Relationship Id="rId4" Type="http://schemas.openxmlformats.org/officeDocument/2006/relationships/image" Target="../media/image4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11" Type="http://schemas.openxmlformats.org/officeDocument/2006/relationships/image" Target="../media/image26.png"/><Relationship Id="rId5" Type="http://schemas.openxmlformats.org/officeDocument/2006/relationships/image" Target="../media/image10.png"/><Relationship Id="rId10" Type="http://schemas.openxmlformats.org/officeDocument/2006/relationships/image" Target="../media/image25.png"/><Relationship Id="rId4" Type="http://schemas.openxmlformats.org/officeDocument/2006/relationships/image" Target="../media/image4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.jpg"/><Relationship Id="rId7" Type="http://schemas.openxmlformats.org/officeDocument/2006/relationships/image" Target="../media/image27.png"/><Relationship Id="rId12" Type="http://schemas.openxmlformats.org/officeDocument/2006/relationships/image" Target="../media/image3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11" Type="http://schemas.openxmlformats.org/officeDocument/2006/relationships/image" Target="../media/image16.png"/><Relationship Id="rId10" Type="http://schemas.openxmlformats.org/officeDocument/2006/relationships/image" Target="../media/image29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jp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D8ADCF-4E30-484C-8A2A-96C708184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0734" y="-69147"/>
            <a:ext cx="3438442" cy="7498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D6A87BF-F696-483A-AD81-D9F287EEEC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6295" y="1243663"/>
            <a:ext cx="2124075" cy="25622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5847A5-985B-45FD-A60C-C20C9C51DD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7744" y="3371265"/>
            <a:ext cx="2124075" cy="25622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BF0C4C-0111-4D06-8EE3-1F0CD49BD4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211" y="2501608"/>
            <a:ext cx="2124075" cy="26193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343F01-5183-46CE-B582-7ACA8CB096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8748" y="3286187"/>
            <a:ext cx="2124075" cy="23336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F8779F-4636-41B5-AF19-A7ACC9CEF3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9964115">
            <a:off x="6144855" y="3943772"/>
            <a:ext cx="1482492" cy="13802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445347-D142-4322-BE53-EB32CF1B02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39929">
            <a:off x="2983824" y="4077147"/>
            <a:ext cx="1401933" cy="13052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1E0F3BB-0D7B-41C3-A1FB-8A1F2E4BD3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201" y="3033779"/>
            <a:ext cx="2124076" cy="19775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76F72F-69A2-4361-A9D9-5B4603CF72C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67185" y="435357"/>
            <a:ext cx="1711949" cy="18772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3F5A34D-6C8F-4BF5-B879-E5DD1326919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70716" y="1932577"/>
            <a:ext cx="950732" cy="10425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37F28CE-0AB0-4130-A708-0D05E224AF2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44857" y="1784112"/>
            <a:ext cx="6041660" cy="22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310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D8ADCF-4E30-484C-8A2A-96C7081844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734" y="-69147"/>
            <a:ext cx="3438442" cy="7498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97" y="305789"/>
            <a:ext cx="1427798" cy="172232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48691" y="693454"/>
            <a:ext cx="63869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All of the children at Dexter’s school are allowed to choose between an ice cream or an ice lolly for their Sports Day treat.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7C983A-90CD-4182-8F30-1CB56017F4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0099" y="679920"/>
            <a:ext cx="1303779" cy="12138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749071">
            <a:off x="8634454" y="1321192"/>
            <a:ext cx="339768" cy="7741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3992" y="1912984"/>
            <a:ext cx="7870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The ratio of children choosing ice cream to ice lolly is 3 : 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3990" y="2356701"/>
            <a:ext cx="6386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220 children chose an ice lolly. 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849832"/>
              </p:ext>
            </p:extLst>
          </p:nvPr>
        </p:nvGraphicFramePr>
        <p:xfrm>
          <a:off x="1912242" y="3500978"/>
          <a:ext cx="907316" cy="619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7316">
                  <a:extLst>
                    <a:ext uri="{9D8B030D-6E8A-4147-A177-3AD203B41FA5}">
                      <a16:colId xmlns:a16="http://schemas.microsoft.com/office/drawing/2014/main" val="2288804219"/>
                    </a:ext>
                  </a:extLst>
                </a:gridCol>
              </a:tblGrid>
              <a:tr h="6192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84657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4180"/>
              </p:ext>
            </p:extLst>
          </p:nvPr>
        </p:nvGraphicFramePr>
        <p:xfrm>
          <a:off x="2819558" y="3500978"/>
          <a:ext cx="907316" cy="619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7316">
                  <a:extLst>
                    <a:ext uri="{9D8B030D-6E8A-4147-A177-3AD203B41FA5}">
                      <a16:colId xmlns:a16="http://schemas.microsoft.com/office/drawing/2014/main" val="2288804219"/>
                    </a:ext>
                  </a:extLst>
                </a:gridCol>
              </a:tblGrid>
              <a:tr h="6192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84657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789106"/>
              </p:ext>
            </p:extLst>
          </p:nvPr>
        </p:nvGraphicFramePr>
        <p:xfrm>
          <a:off x="3726874" y="3500978"/>
          <a:ext cx="907316" cy="619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7316">
                  <a:extLst>
                    <a:ext uri="{9D8B030D-6E8A-4147-A177-3AD203B41FA5}">
                      <a16:colId xmlns:a16="http://schemas.microsoft.com/office/drawing/2014/main" val="2288804219"/>
                    </a:ext>
                  </a:extLst>
                </a:gridCol>
              </a:tblGrid>
              <a:tr h="6192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84657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2512883" y="5152764"/>
            <a:ext cx="2569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220</a:t>
            </a:r>
          </a:p>
        </p:txBody>
      </p:sp>
      <p:sp>
        <p:nvSpPr>
          <p:cNvPr id="24" name="Right Brace 23"/>
          <p:cNvSpPr/>
          <p:nvPr/>
        </p:nvSpPr>
        <p:spPr>
          <a:xfrm rot="5400000" flipH="1">
            <a:off x="3138569" y="1972874"/>
            <a:ext cx="269291" cy="2721946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2022326" y="3575128"/>
            <a:ext cx="881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110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916604" y="3575128"/>
            <a:ext cx="881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110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887720" y="3575128"/>
            <a:ext cx="881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110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001813" y="2773262"/>
            <a:ext cx="2569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330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953962" y="2594075"/>
            <a:ext cx="3099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How many children are at Dexter’s school?</a:t>
            </a:r>
          </a:p>
        </p:txBody>
      </p:sp>
      <p:sp>
        <p:nvSpPr>
          <p:cNvPr id="34" name="Right Brace 33"/>
          <p:cNvSpPr/>
          <p:nvPr/>
        </p:nvSpPr>
        <p:spPr>
          <a:xfrm>
            <a:off x="4816971" y="3500978"/>
            <a:ext cx="306905" cy="1382984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TextBox 34"/>
          <p:cNvSpPr txBox="1"/>
          <p:nvPr/>
        </p:nvSpPr>
        <p:spPr>
          <a:xfrm>
            <a:off x="5171886" y="3962669"/>
            <a:ext cx="622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?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123876" y="3951873"/>
            <a:ext cx="2569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550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750674" y="3468493"/>
            <a:ext cx="2569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>
                <a:solidFill>
                  <a:schemeClr val="accent1"/>
                </a:solidFill>
              </a:rPr>
              <a:t>550 children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C1116D45-94AE-4FCC-9E5F-ADCDA1BFB5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7630" y="3263825"/>
            <a:ext cx="1152178" cy="107271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D15ABCB-B93A-42A7-A738-373A69087D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749071">
            <a:off x="1307787" y="4308481"/>
            <a:ext cx="300260" cy="684098"/>
          </a:xfrm>
          <a:prstGeom prst="rect">
            <a:avLst/>
          </a:prstGeom>
        </p:spPr>
      </p:pic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D21300A0-A085-4977-9371-2FE14FD7B8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732510"/>
              </p:ext>
            </p:extLst>
          </p:nvPr>
        </p:nvGraphicFramePr>
        <p:xfrm>
          <a:off x="1912241" y="4282257"/>
          <a:ext cx="907316" cy="619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7316">
                  <a:extLst>
                    <a:ext uri="{9D8B030D-6E8A-4147-A177-3AD203B41FA5}">
                      <a16:colId xmlns:a16="http://schemas.microsoft.com/office/drawing/2014/main" val="2288804219"/>
                    </a:ext>
                  </a:extLst>
                </a:gridCol>
              </a:tblGrid>
              <a:tr h="6192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84657"/>
                  </a:ext>
                </a:extLst>
              </a:tr>
            </a:tbl>
          </a:graphicData>
        </a:graphic>
      </p:graphicFrame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91B906F7-1152-4D41-B515-EAFE652AE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343925"/>
              </p:ext>
            </p:extLst>
          </p:nvPr>
        </p:nvGraphicFramePr>
        <p:xfrm>
          <a:off x="2819557" y="4282257"/>
          <a:ext cx="907316" cy="619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7316">
                  <a:extLst>
                    <a:ext uri="{9D8B030D-6E8A-4147-A177-3AD203B41FA5}">
                      <a16:colId xmlns:a16="http://schemas.microsoft.com/office/drawing/2014/main" val="2288804219"/>
                    </a:ext>
                  </a:extLst>
                </a:gridCol>
              </a:tblGrid>
              <a:tr h="6192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84657"/>
                  </a:ext>
                </a:extLst>
              </a:tr>
            </a:tbl>
          </a:graphicData>
        </a:graphic>
      </p:graphicFrame>
      <p:sp>
        <p:nvSpPr>
          <p:cNvPr id="42" name="Right Brace 41">
            <a:extLst>
              <a:ext uri="{FF2B5EF4-FFF2-40B4-BE49-F238E27FC236}">
                <a16:creationId xmlns:a16="http://schemas.microsoft.com/office/drawing/2014/main" id="{4EAE5994-3C0C-493A-9E3C-3CA88904762A}"/>
              </a:ext>
            </a:extLst>
          </p:cNvPr>
          <p:cNvSpPr/>
          <p:nvPr/>
        </p:nvSpPr>
        <p:spPr>
          <a:xfrm rot="5400000">
            <a:off x="2685365" y="4164425"/>
            <a:ext cx="268385" cy="1814632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9BDFBB1-A676-49B9-AF6E-A3669E254FA0}"/>
              </a:ext>
            </a:extLst>
          </p:cNvPr>
          <p:cNvSpPr txBox="1"/>
          <p:nvPr/>
        </p:nvSpPr>
        <p:spPr>
          <a:xfrm>
            <a:off x="1974705" y="4376101"/>
            <a:ext cx="881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110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2F31196-9D9E-4AE4-A1F7-48BD370388AF}"/>
              </a:ext>
            </a:extLst>
          </p:cNvPr>
          <p:cNvSpPr txBox="1"/>
          <p:nvPr/>
        </p:nvSpPr>
        <p:spPr>
          <a:xfrm>
            <a:off x="2918410" y="4371485"/>
            <a:ext cx="881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110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778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1" grpId="0"/>
      <p:bldP spid="33" grpId="0"/>
      <p:bldP spid="34" grpId="0" animBg="1"/>
      <p:bldP spid="35" grpId="0"/>
      <p:bldP spid="35" grpId="1"/>
      <p:bldP spid="36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D8ADCF-4E30-484C-8A2A-96C7081844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734" y="-69147"/>
            <a:ext cx="3438442" cy="7498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7C983A-90CD-4182-8F30-1CB56017F4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723" y="802850"/>
            <a:ext cx="1303779" cy="1213863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040919"/>
              </p:ext>
            </p:extLst>
          </p:nvPr>
        </p:nvGraphicFramePr>
        <p:xfrm>
          <a:off x="1565975" y="1137111"/>
          <a:ext cx="907316" cy="619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7316">
                  <a:extLst>
                    <a:ext uri="{9D8B030D-6E8A-4147-A177-3AD203B41FA5}">
                      <a16:colId xmlns:a16="http://schemas.microsoft.com/office/drawing/2014/main" val="2288804219"/>
                    </a:ext>
                  </a:extLst>
                </a:gridCol>
              </a:tblGrid>
              <a:tr h="6192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84657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91185"/>
              </p:ext>
            </p:extLst>
          </p:nvPr>
        </p:nvGraphicFramePr>
        <p:xfrm>
          <a:off x="2473291" y="1137111"/>
          <a:ext cx="907316" cy="619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7316">
                  <a:extLst>
                    <a:ext uri="{9D8B030D-6E8A-4147-A177-3AD203B41FA5}">
                      <a16:colId xmlns:a16="http://schemas.microsoft.com/office/drawing/2014/main" val="2288804219"/>
                    </a:ext>
                  </a:extLst>
                </a:gridCol>
              </a:tblGrid>
              <a:tr h="6192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84657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312848"/>
              </p:ext>
            </p:extLst>
          </p:nvPr>
        </p:nvGraphicFramePr>
        <p:xfrm>
          <a:off x="3380607" y="1137111"/>
          <a:ext cx="907316" cy="619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7316">
                  <a:extLst>
                    <a:ext uri="{9D8B030D-6E8A-4147-A177-3AD203B41FA5}">
                      <a16:colId xmlns:a16="http://schemas.microsoft.com/office/drawing/2014/main" val="2288804219"/>
                    </a:ext>
                  </a:extLst>
                </a:gridCol>
              </a:tblGrid>
              <a:tr h="6192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84657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749071">
            <a:off x="883002" y="2052548"/>
            <a:ext cx="339768" cy="774111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990752"/>
              </p:ext>
            </p:extLst>
          </p:nvPr>
        </p:nvGraphicFramePr>
        <p:xfrm>
          <a:off x="1529586" y="2090582"/>
          <a:ext cx="907316" cy="619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7316">
                  <a:extLst>
                    <a:ext uri="{9D8B030D-6E8A-4147-A177-3AD203B41FA5}">
                      <a16:colId xmlns:a16="http://schemas.microsoft.com/office/drawing/2014/main" val="2288804219"/>
                    </a:ext>
                  </a:extLst>
                </a:gridCol>
              </a:tblGrid>
              <a:tr h="6192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84657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662644"/>
              </p:ext>
            </p:extLst>
          </p:nvPr>
        </p:nvGraphicFramePr>
        <p:xfrm>
          <a:off x="2436902" y="2090582"/>
          <a:ext cx="907316" cy="619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7316">
                  <a:extLst>
                    <a:ext uri="{9D8B030D-6E8A-4147-A177-3AD203B41FA5}">
                      <a16:colId xmlns:a16="http://schemas.microsoft.com/office/drawing/2014/main" val="2288804219"/>
                    </a:ext>
                  </a:extLst>
                </a:gridCol>
              </a:tblGrid>
              <a:tr h="6192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84657"/>
                  </a:ext>
                </a:extLst>
              </a:tr>
            </a:tbl>
          </a:graphicData>
        </a:graphic>
      </p:graphicFrame>
      <p:sp>
        <p:nvSpPr>
          <p:cNvPr id="11" name="Right Brace 10"/>
          <p:cNvSpPr/>
          <p:nvPr/>
        </p:nvSpPr>
        <p:spPr>
          <a:xfrm rot="5400000">
            <a:off x="2302709" y="2002546"/>
            <a:ext cx="268385" cy="1814632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2133584" y="2977886"/>
            <a:ext cx="2569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220</a:t>
            </a:r>
          </a:p>
        </p:txBody>
      </p:sp>
      <p:sp>
        <p:nvSpPr>
          <p:cNvPr id="13" name="Right Brace 12"/>
          <p:cNvSpPr/>
          <p:nvPr/>
        </p:nvSpPr>
        <p:spPr>
          <a:xfrm rot="5400000" flipH="1">
            <a:off x="2792302" y="-390993"/>
            <a:ext cx="269291" cy="2721946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1592050" y="2184426"/>
            <a:ext cx="881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110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35755" y="2179810"/>
            <a:ext cx="881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110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76059" y="1211261"/>
            <a:ext cx="881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110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70337" y="1211261"/>
            <a:ext cx="881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110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41453" y="1211261"/>
            <a:ext cx="881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110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04792" y="441654"/>
            <a:ext cx="2569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330</a:t>
            </a:r>
          </a:p>
        </p:txBody>
      </p:sp>
      <p:sp>
        <p:nvSpPr>
          <p:cNvPr id="20" name="Right Brace 19"/>
          <p:cNvSpPr/>
          <p:nvPr/>
        </p:nvSpPr>
        <p:spPr>
          <a:xfrm>
            <a:off x="4424775" y="1137111"/>
            <a:ext cx="392511" cy="1577057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4840348" y="1694806"/>
            <a:ext cx="2569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550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43992" y="3647638"/>
                <a:ext cx="7870517" cy="1040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2400" dirty="0"/>
                  <a:t>Out of the children who chose ice cream,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smtClean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/>
                          <m:t>5</m:t>
                        </m:r>
                      </m:den>
                    </m:f>
                  </m:oMath>
                </a14:m>
                <a:r>
                  <a:rPr lang="en-GB" sz="2400" dirty="0"/>
                  <a:t>  chose vanilla flavour, 40% chose chocolate and the rest chose strawberry.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992" y="3647638"/>
                <a:ext cx="7870517" cy="1040541"/>
              </a:xfrm>
              <a:prstGeom prst="rect">
                <a:avLst/>
              </a:prstGeom>
              <a:blipFill>
                <a:blip r:embed="rId9"/>
                <a:stretch>
                  <a:fillRect l="-1161" b="-122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857181" y="4836774"/>
            <a:ext cx="7870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How many children chose strawberry flavour ice cream?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494D970-7E64-4659-8F05-88098CF641B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73949" y="2120969"/>
            <a:ext cx="697680" cy="69768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6645C8C-CE6C-4C82-B1D5-20BE427676B8}"/>
              </a:ext>
            </a:extLst>
          </p:cNvPr>
          <p:cNvSpPr txBox="1"/>
          <p:nvPr/>
        </p:nvSpPr>
        <p:spPr>
          <a:xfrm>
            <a:off x="5959823" y="2252503"/>
            <a:ext cx="2990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541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D8ADCF-4E30-484C-8A2A-96C7081844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734" y="-69147"/>
            <a:ext cx="3438442" cy="7498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7C983A-90CD-4182-8F30-1CB56017F4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723" y="802850"/>
            <a:ext cx="1303779" cy="1213863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040919"/>
              </p:ext>
            </p:extLst>
          </p:nvPr>
        </p:nvGraphicFramePr>
        <p:xfrm>
          <a:off x="1565975" y="1137111"/>
          <a:ext cx="907316" cy="619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7316">
                  <a:extLst>
                    <a:ext uri="{9D8B030D-6E8A-4147-A177-3AD203B41FA5}">
                      <a16:colId xmlns:a16="http://schemas.microsoft.com/office/drawing/2014/main" val="2288804219"/>
                    </a:ext>
                  </a:extLst>
                </a:gridCol>
              </a:tblGrid>
              <a:tr h="6192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84657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91185"/>
              </p:ext>
            </p:extLst>
          </p:nvPr>
        </p:nvGraphicFramePr>
        <p:xfrm>
          <a:off x="2473291" y="1137111"/>
          <a:ext cx="907316" cy="619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7316">
                  <a:extLst>
                    <a:ext uri="{9D8B030D-6E8A-4147-A177-3AD203B41FA5}">
                      <a16:colId xmlns:a16="http://schemas.microsoft.com/office/drawing/2014/main" val="2288804219"/>
                    </a:ext>
                  </a:extLst>
                </a:gridCol>
              </a:tblGrid>
              <a:tr h="6192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84657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312848"/>
              </p:ext>
            </p:extLst>
          </p:nvPr>
        </p:nvGraphicFramePr>
        <p:xfrm>
          <a:off x="3380607" y="1137111"/>
          <a:ext cx="907316" cy="619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7316">
                  <a:extLst>
                    <a:ext uri="{9D8B030D-6E8A-4147-A177-3AD203B41FA5}">
                      <a16:colId xmlns:a16="http://schemas.microsoft.com/office/drawing/2014/main" val="2288804219"/>
                    </a:ext>
                  </a:extLst>
                </a:gridCol>
              </a:tblGrid>
              <a:tr h="6192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84657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749071">
            <a:off x="883002" y="2052548"/>
            <a:ext cx="339768" cy="774111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990752"/>
              </p:ext>
            </p:extLst>
          </p:nvPr>
        </p:nvGraphicFramePr>
        <p:xfrm>
          <a:off x="1529586" y="2090582"/>
          <a:ext cx="907316" cy="619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7316">
                  <a:extLst>
                    <a:ext uri="{9D8B030D-6E8A-4147-A177-3AD203B41FA5}">
                      <a16:colId xmlns:a16="http://schemas.microsoft.com/office/drawing/2014/main" val="2288804219"/>
                    </a:ext>
                  </a:extLst>
                </a:gridCol>
              </a:tblGrid>
              <a:tr h="6192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84657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662644"/>
              </p:ext>
            </p:extLst>
          </p:nvPr>
        </p:nvGraphicFramePr>
        <p:xfrm>
          <a:off x="2436902" y="2090582"/>
          <a:ext cx="907316" cy="619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7316">
                  <a:extLst>
                    <a:ext uri="{9D8B030D-6E8A-4147-A177-3AD203B41FA5}">
                      <a16:colId xmlns:a16="http://schemas.microsoft.com/office/drawing/2014/main" val="2288804219"/>
                    </a:ext>
                  </a:extLst>
                </a:gridCol>
              </a:tblGrid>
              <a:tr h="6192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84657"/>
                  </a:ext>
                </a:extLst>
              </a:tr>
            </a:tbl>
          </a:graphicData>
        </a:graphic>
      </p:graphicFrame>
      <p:sp>
        <p:nvSpPr>
          <p:cNvPr id="11" name="Right Brace 10"/>
          <p:cNvSpPr/>
          <p:nvPr/>
        </p:nvSpPr>
        <p:spPr>
          <a:xfrm rot="5400000">
            <a:off x="2302709" y="2002546"/>
            <a:ext cx="268385" cy="1814632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Brace 12"/>
          <p:cNvSpPr/>
          <p:nvPr/>
        </p:nvSpPr>
        <p:spPr>
          <a:xfrm rot="5400000" flipH="1">
            <a:off x="2792302" y="-390993"/>
            <a:ext cx="269291" cy="2721946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1592050" y="2184426"/>
            <a:ext cx="881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110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35755" y="2179810"/>
            <a:ext cx="881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110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76059" y="1211261"/>
            <a:ext cx="881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110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70337" y="1211261"/>
            <a:ext cx="881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110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41453" y="1211261"/>
            <a:ext cx="881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110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04792" y="441654"/>
            <a:ext cx="2569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330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43992" y="3647638"/>
                <a:ext cx="7870517" cy="1040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2400" dirty="0"/>
                  <a:t>Out of the children who chose ice cream,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smtClean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/>
                          <m:t>5</m:t>
                        </m:r>
                      </m:den>
                    </m:f>
                  </m:oMath>
                </a14:m>
                <a:r>
                  <a:rPr lang="en-GB" sz="2400" dirty="0"/>
                  <a:t>  chose vanilla flavour, 40% chose chocolate and the rest chose strawberry.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992" y="3647638"/>
                <a:ext cx="7870517" cy="1040541"/>
              </a:xfrm>
              <a:prstGeom prst="rect">
                <a:avLst/>
              </a:prstGeom>
              <a:blipFill>
                <a:blip r:embed="rId9"/>
                <a:stretch>
                  <a:fillRect l="-1161" b="-122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857181" y="4836774"/>
            <a:ext cx="7870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How many children chose strawberry flavour ice cream?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530747" y="738428"/>
                <a:ext cx="1652877" cy="671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smtClean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/>
                          <m:t>5</m:t>
                        </m:r>
                      </m:den>
                    </m:f>
                  </m:oMath>
                </a14:m>
                <a:r>
                  <a:rPr lang="en-GB" sz="2400" dirty="0"/>
                  <a:t> 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20%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0747" y="738428"/>
                <a:ext cx="1652877" cy="671209"/>
              </a:xfrm>
              <a:prstGeom prst="rect">
                <a:avLst/>
              </a:prstGeom>
              <a:blipFill>
                <a:blip r:embed="rId10"/>
                <a:stretch>
                  <a:fillRect b="-81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534142" y="1416464"/>
                <a:ext cx="417989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2400" dirty="0"/>
                  <a:t>Vanilla and chocolate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60%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4142" y="1416464"/>
                <a:ext cx="4179897" cy="461665"/>
              </a:xfrm>
              <a:prstGeom prst="rect">
                <a:avLst/>
              </a:prstGeom>
              <a:blipFill>
                <a:blip r:embed="rId11"/>
                <a:stretch>
                  <a:fillRect l="-2332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805159" y="1884957"/>
                <a:ext cx="417989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2400" b="0" dirty="0"/>
                  <a:t>Strawberry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40%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5159" y="1884957"/>
                <a:ext cx="4179897" cy="461665"/>
              </a:xfrm>
              <a:prstGeom prst="rect">
                <a:avLst/>
              </a:prstGeom>
              <a:blipFill>
                <a:blip r:embed="rId12"/>
                <a:stretch>
                  <a:fillRect l="-2187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5570423" y="2465345"/>
            <a:ext cx="1922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40% of 330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660789" y="2472977"/>
                <a:ext cx="19227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2400" dirty="0"/>
                  <a:t>50%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165 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0789" y="2472977"/>
                <a:ext cx="1922777" cy="461665"/>
              </a:xfrm>
              <a:prstGeom prst="rect">
                <a:avLst/>
              </a:prstGeom>
              <a:blipFill>
                <a:blip r:embed="rId13"/>
                <a:stretch>
                  <a:fillRect l="-5079"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660789" y="2872441"/>
                <a:ext cx="19227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2400" dirty="0"/>
                  <a:t>10%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33 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0789" y="2872441"/>
                <a:ext cx="1922777" cy="461665"/>
              </a:xfrm>
              <a:prstGeom prst="rect">
                <a:avLst/>
              </a:prstGeom>
              <a:blipFill>
                <a:blip r:embed="rId14"/>
                <a:stretch>
                  <a:fillRect l="-5079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654217" y="2881722"/>
                <a:ext cx="19227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2400" dirty="0"/>
                  <a:t>165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400" dirty="0"/>
                  <a:t>  33 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4217" y="2881722"/>
                <a:ext cx="1922777" cy="461665"/>
              </a:xfrm>
              <a:prstGeom prst="rect">
                <a:avLst/>
              </a:prstGeom>
              <a:blipFill>
                <a:blip r:embed="rId15"/>
                <a:stretch>
                  <a:fillRect l="-5079"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7983223" y="4836773"/>
            <a:ext cx="1922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>
                <a:solidFill>
                  <a:schemeClr val="accent1"/>
                </a:solidFill>
              </a:rPr>
              <a:t>132 </a:t>
            </a:r>
          </a:p>
        </p:txBody>
      </p:sp>
      <p:sp>
        <p:nvSpPr>
          <p:cNvPr id="36" name="Right Brace 35">
            <a:extLst>
              <a:ext uri="{FF2B5EF4-FFF2-40B4-BE49-F238E27FC236}">
                <a16:creationId xmlns:a16="http://schemas.microsoft.com/office/drawing/2014/main" id="{A2423A33-512F-47B2-B664-47769C595F69}"/>
              </a:ext>
            </a:extLst>
          </p:cNvPr>
          <p:cNvSpPr/>
          <p:nvPr/>
        </p:nvSpPr>
        <p:spPr>
          <a:xfrm>
            <a:off x="4424775" y="1137111"/>
            <a:ext cx="392511" cy="1577057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C435BD3-26DF-4F5A-B16D-E4253AE81FB1}"/>
              </a:ext>
            </a:extLst>
          </p:cNvPr>
          <p:cNvSpPr txBox="1"/>
          <p:nvPr/>
        </p:nvSpPr>
        <p:spPr>
          <a:xfrm>
            <a:off x="4840348" y="1694806"/>
            <a:ext cx="2569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550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6ADA202-E32A-468B-93C8-4AFF6F208BF2}"/>
              </a:ext>
            </a:extLst>
          </p:cNvPr>
          <p:cNvSpPr txBox="1"/>
          <p:nvPr/>
        </p:nvSpPr>
        <p:spPr>
          <a:xfrm>
            <a:off x="2133584" y="2977886"/>
            <a:ext cx="2569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220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73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D8ADCF-4E30-484C-8A2A-96C7081844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734" y="-69147"/>
            <a:ext cx="3438442" cy="7498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7C983A-90CD-4182-8F30-1CB56017F4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921" y="1355394"/>
            <a:ext cx="1303779" cy="1213863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935931"/>
              </p:ext>
            </p:extLst>
          </p:nvPr>
        </p:nvGraphicFramePr>
        <p:xfrm>
          <a:off x="1415173" y="1689655"/>
          <a:ext cx="907316" cy="619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7316">
                  <a:extLst>
                    <a:ext uri="{9D8B030D-6E8A-4147-A177-3AD203B41FA5}">
                      <a16:colId xmlns:a16="http://schemas.microsoft.com/office/drawing/2014/main" val="2288804219"/>
                    </a:ext>
                  </a:extLst>
                </a:gridCol>
              </a:tblGrid>
              <a:tr h="6192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84657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260470"/>
              </p:ext>
            </p:extLst>
          </p:nvPr>
        </p:nvGraphicFramePr>
        <p:xfrm>
          <a:off x="2322489" y="1689655"/>
          <a:ext cx="907316" cy="619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7316">
                  <a:extLst>
                    <a:ext uri="{9D8B030D-6E8A-4147-A177-3AD203B41FA5}">
                      <a16:colId xmlns:a16="http://schemas.microsoft.com/office/drawing/2014/main" val="2288804219"/>
                    </a:ext>
                  </a:extLst>
                </a:gridCol>
              </a:tblGrid>
              <a:tr h="6192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84657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082156"/>
              </p:ext>
            </p:extLst>
          </p:nvPr>
        </p:nvGraphicFramePr>
        <p:xfrm>
          <a:off x="3229805" y="1689655"/>
          <a:ext cx="907316" cy="619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7316">
                  <a:extLst>
                    <a:ext uri="{9D8B030D-6E8A-4147-A177-3AD203B41FA5}">
                      <a16:colId xmlns:a16="http://schemas.microsoft.com/office/drawing/2014/main" val="2288804219"/>
                    </a:ext>
                  </a:extLst>
                </a:gridCol>
              </a:tblGrid>
              <a:tr h="6192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84657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749071">
            <a:off x="732200" y="2605092"/>
            <a:ext cx="339768" cy="774111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048617"/>
              </p:ext>
            </p:extLst>
          </p:nvPr>
        </p:nvGraphicFramePr>
        <p:xfrm>
          <a:off x="1378784" y="2643126"/>
          <a:ext cx="907316" cy="619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7316">
                  <a:extLst>
                    <a:ext uri="{9D8B030D-6E8A-4147-A177-3AD203B41FA5}">
                      <a16:colId xmlns:a16="http://schemas.microsoft.com/office/drawing/2014/main" val="2288804219"/>
                    </a:ext>
                  </a:extLst>
                </a:gridCol>
              </a:tblGrid>
              <a:tr h="6192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84657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690710"/>
              </p:ext>
            </p:extLst>
          </p:nvPr>
        </p:nvGraphicFramePr>
        <p:xfrm>
          <a:off x="2286100" y="2643126"/>
          <a:ext cx="907316" cy="619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7316">
                  <a:extLst>
                    <a:ext uri="{9D8B030D-6E8A-4147-A177-3AD203B41FA5}">
                      <a16:colId xmlns:a16="http://schemas.microsoft.com/office/drawing/2014/main" val="2288804219"/>
                    </a:ext>
                  </a:extLst>
                </a:gridCol>
              </a:tblGrid>
              <a:tr h="6192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84657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B2C3D846-D55A-47EB-B220-E17AE793E015}"/>
              </a:ext>
            </a:extLst>
          </p:cNvPr>
          <p:cNvSpPr txBox="1"/>
          <p:nvPr/>
        </p:nvSpPr>
        <p:spPr>
          <a:xfrm>
            <a:off x="4322045" y="2578176"/>
            <a:ext cx="5032457" cy="129758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GB" sz="2800" dirty="0"/>
              <a:t>If 45 children chose ice cream, how many children are there in total?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3487D88-40E1-4136-94A8-30F25955357A}"/>
              </a:ext>
            </a:extLst>
          </p:cNvPr>
          <p:cNvSpPr txBox="1"/>
          <p:nvPr/>
        </p:nvSpPr>
        <p:spPr>
          <a:xfrm>
            <a:off x="4322045" y="1094757"/>
            <a:ext cx="5032457" cy="134578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GB" sz="2800" dirty="0"/>
              <a:t>There are 620 children in total. How many children chose an ice lolly?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B8884A0-8D3B-4F05-8EA0-F0698ADD8241}"/>
              </a:ext>
            </a:extLst>
          </p:cNvPr>
          <p:cNvSpPr txBox="1"/>
          <p:nvPr/>
        </p:nvSpPr>
        <p:spPr>
          <a:xfrm>
            <a:off x="4322045" y="4013387"/>
            <a:ext cx="5032457" cy="144725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lIns="36000" tIns="36000" rIns="36000" bIns="36000" rtlCol="0">
            <a:noAutofit/>
          </a:bodyPr>
          <a:lstStyle/>
          <a:p>
            <a:pPr algn="ctr"/>
            <a:r>
              <a:rPr lang="en-GB" sz="2800" dirty="0"/>
              <a:t>If 19 more children chose an ice cream than an ice lolly. How many children are there in total?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78784" y="633092"/>
            <a:ext cx="7870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The ratio of children choosing ice cream to ice lolly is 3 : 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698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4DBEC346-47E8-41FD-865E-DB336B0B0E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4549127"/>
              </p:ext>
            </p:extLst>
          </p:nvPr>
        </p:nvGraphicFramePr>
        <p:xfrm>
          <a:off x="4127763" y="805370"/>
          <a:ext cx="5264294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32147">
                  <a:extLst>
                    <a:ext uri="{9D8B030D-6E8A-4147-A177-3AD203B41FA5}">
                      <a16:colId xmlns:a16="http://schemas.microsoft.com/office/drawing/2014/main" val="3101130063"/>
                    </a:ext>
                  </a:extLst>
                </a:gridCol>
                <a:gridCol w="2632147">
                  <a:extLst>
                    <a:ext uri="{9D8B030D-6E8A-4147-A177-3AD203B41FA5}">
                      <a16:colId xmlns:a16="http://schemas.microsoft.com/office/drawing/2014/main" val="29610538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Ice cream flavour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Topping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6085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Vanilla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Flake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7621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Strawberry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Sprinkles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481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Chocolate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344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Mint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0246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78613B2-31DC-43CA-BC02-7FE3F2C72239}"/>
              </a:ext>
            </a:extLst>
          </p:cNvPr>
          <p:cNvSpPr txBox="1"/>
          <p:nvPr/>
        </p:nvSpPr>
        <p:spPr>
          <a:xfrm>
            <a:off x="626597" y="1076417"/>
            <a:ext cx="32439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How many different combinations are there?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62D7CCB-4A5D-4AB4-AA47-6E13A713FCA2}"/>
                  </a:ext>
                </a:extLst>
              </p:cNvPr>
              <p:cNvSpPr txBox="1"/>
              <p:nvPr/>
            </p:nvSpPr>
            <p:spPr>
              <a:xfrm>
                <a:off x="138459" y="3353249"/>
                <a:ext cx="32439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V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F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62D7CCB-4A5D-4AB4-AA47-6E13A713FC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59" y="3353249"/>
                <a:ext cx="3243983" cy="523220"/>
              </a:xfrm>
              <a:prstGeom prst="rect">
                <a:avLst/>
              </a:prstGeom>
              <a:blipFill>
                <a:blip r:embed="rId5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557F9E2-286F-4FC3-90F9-34C9BB6CF5DC}"/>
              </a:ext>
            </a:extLst>
          </p:cNvPr>
          <p:cNvSpPr/>
          <p:nvPr/>
        </p:nvSpPr>
        <p:spPr>
          <a:xfrm>
            <a:off x="4434496" y="1313160"/>
            <a:ext cx="1966304" cy="336884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3B5B9FD-F956-4D0F-BEAD-D148A39E04DA}"/>
              </a:ext>
            </a:extLst>
          </p:cNvPr>
          <p:cNvSpPr/>
          <p:nvPr/>
        </p:nvSpPr>
        <p:spPr>
          <a:xfrm>
            <a:off x="6986337" y="1314305"/>
            <a:ext cx="1966304" cy="336884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F865EE5-4DEB-452B-BE86-60CB8B6FE7A6}"/>
                  </a:ext>
                </a:extLst>
              </p:cNvPr>
              <p:cNvSpPr txBox="1"/>
              <p:nvPr/>
            </p:nvSpPr>
            <p:spPr>
              <a:xfrm>
                <a:off x="138459" y="3767259"/>
                <a:ext cx="32439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V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S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F865EE5-4DEB-452B-BE86-60CB8B6FE7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59" y="3767259"/>
                <a:ext cx="3243983" cy="523220"/>
              </a:xfrm>
              <a:prstGeom prst="rect">
                <a:avLst/>
              </a:prstGeom>
              <a:blipFill>
                <a:blip r:embed="rId6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FE9D102-928E-42E4-983A-D89ED55095D5}"/>
              </a:ext>
            </a:extLst>
          </p:cNvPr>
          <p:cNvSpPr/>
          <p:nvPr/>
        </p:nvSpPr>
        <p:spPr>
          <a:xfrm>
            <a:off x="6986337" y="1313160"/>
            <a:ext cx="1966304" cy="336884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DBB28C5-F5DE-48DF-8E74-9FAF217969CC}"/>
                  </a:ext>
                </a:extLst>
              </p:cNvPr>
              <p:cNvSpPr txBox="1"/>
              <p:nvPr/>
            </p:nvSpPr>
            <p:spPr>
              <a:xfrm>
                <a:off x="1432140" y="3354757"/>
                <a:ext cx="32439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S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F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DBB28C5-F5DE-48DF-8E74-9FAF217969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140" y="3354757"/>
                <a:ext cx="3243983" cy="523220"/>
              </a:xfrm>
              <a:prstGeom prst="rect">
                <a:avLst/>
              </a:prstGeom>
              <a:blipFill>
                <a:blip r:embed="rId7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EB52E0B-75E9-4209-B12A-F95CDD6E2199}"/>
                  </a:ext>
                </a:extLst>
              </p:cNvPr>
              <p:cNvSpPr txBox="1"/>
              <p:nvPr/>
            </p:nvSpPr>
            <p:spPr>
              <a:xfrm>
                <a:off x="1432140" y="3768767"/>
                <a:ext cx="32439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S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S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EB52E0B-75E9-4209-B12A-F95CDD6E21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140" y="3768767"/>
                <a:ext cx="3243983" cy="523220"/>
              </a:xfrm>
              <a:prstGeom prst="rect">
                <a:avLst/>
              </a:prstGeom>
              <a:blipFill>
                <a:blip r:embed="rId8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11C7788-3868-4C66-8308-9201FA782756}"/>
                  </a:ext>
                </a:extLst>
              </p:cNvPr>
              <p:cNvSpPr txBox="1"/>
              <p:nvPr/>
            </p:nvSpPr>
            <p:spPr>
              <a:xfrm>
                <a:off x="2725821" y="3351741"/>
                <a:ext cx="32439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C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F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11C7788-3868-4C66-8308-9201FA7827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5821" y="3351741"/>
                <a:ext cx="3243983" cy="523220"/>
              </a:xfrm>
              <a:prstGeom prst="rect">
                <a:avLst/>
              </a:prstGeom>
              <a:blipFill>
                <a:blip r:embed="rId9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54433C4-B6C2-4CF3-88C0-7EF97DFC11F6}"/>
                  </a:ext>
                </a:extLst>
              </p:cNvPr>
              <p:cNvSpPr txBox="1"/>
              <p:nvPr/>
            </p:nvSpPr>
            <p:spPr>
              <a:xfrm>
                <a:off x="2725821" y="3765751"/>
                <a:ext cx="32439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C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S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54433C4-B6C2-4CF3-88C0-7EF97DFC11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5821" y="3765751"/>
                <a:ext cx="3243983" cy="523220"/>
              </a:xfrm>
              <a:prstGeom prst="rect">
                <a:avLst/>
              </a:prstGeom>
              <a:blipFill>
                <a:blip r:embed="rId10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EC7528B9-A587-4EE1-8124-1D6E18737179}"/>
              </a:ext>
            </a:extLst>
          </p:cNvPr>
          <p:cNvSpPr txBox="1"/>
          <p:nvPr/>
        </p:nvSpPr>
        <p:spPr>
          <a:xfrm>
            <a:off x="6265639" y="3558746"/>
            <a:ext cx="3243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8 combinations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494D970-7E64-4659-8F05-88098CF641B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79765" y="4773437"/>
            <a:ext cx="697680" cy="69768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6645C8C-CE6C-4C82-B1D5-20BE427676B8}"/>
              </a:ext>
            </a:extLst>
          </p:cNvPr>
          <p:cNvSpPr txBox="1"/>
          <p:nvPr/>
        </p:nvSpPr>
        <p:spPr>
          <a:xfrm>
            <a:off x="6265639" y="4904971"/>
            <a:ext cx="2990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alibri" panose="020F0502020204030204" pitchFamily="34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F985478-7B35-41FF-A211-42F98F04B673}"/>
                  </a:ext>
                </a:extLst>
              </p:cNvPr>
              <p:cNvSpPr txBox="1"/>
              <p:nvPr/>
            </p:nvSpPr>
            <p:spPr>
              <a:xfrm>
                <a:off x="4676123" y="3357304"/>
                <a:ext cx="207993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M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F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F985478-7B35-41FF-A211-42F98F04B6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6123" y="3357304"/>
                <a:ext cx="2079935" cy="523220"/>
              </a:xfrm>
              <a:prstGeom prst="rect">
                <a:avLst/>
              </a:prstGeom>
              <a:blipFill>
                <a:blip r:embed="rId12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9833A39-8D26-41FA-B218-3A39014581E4}"/>
                  </a:ext>
                </a:extLst>
              </p:cNvPr>
              <p:cNvSpPr txBox="1"/>
              <p:nvPr/>
            </p:nvSpPr>
            <p:spPr>
              <a:xfrm>
                <a:off x="4676123" y="3771314"/>
                <a:ext cx="207993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M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S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9833A39-8D26-41FA-B218-3A39014581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6123" y="3771314"/>
                <a:ext cx="2079935" cy="523220"/>
              </a:xfrm>
              <a:prstGeom prst="rect">
                <a:avLst/>
              </a:prstGeom>
              <a:blipFill>
                <a:blip r:embed="rId13"/>
                <a:stretch>
                  <a:fillRect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51611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2051E-6 -3.7037E-6 L 2.82051E-6 0.0664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7179E-6 -2.22222E-6 L -4.87179E-6 0.0657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2051E-6 -2.22222E-6 L 2.82051E-6 0.06644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7" grpId="0"/>
      <p:bldP spid="8" grpId="0" animBg="1"/>
      <p:bldP spid="8" grpId="1" animBg="1"/>
      <p:bldP spid="8" grpId="2" animBg="1"/>
      <p:bldP spid="9" grpId="0"/>
      <p:bldP spid="10" grpId="0"/>
      <p:bldP spid="12" grpId="0"/>
      <p:bldP spid="13" grpId="0"/>
      <p:bldP spid="14" grpId="0"/>
      <p:bldP spid="17" grpId="0"/>
      <p:bldP spid="17" grpId="1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4DBEC346-47E8-41FD-865E-DB336B0B0E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051319"/>
              </p:ext>
            </p:extLst>
          </p:nvPr>
        </p:nvGraphicFramePr>
        <p:xfrm>
          <a:off x="4026575" y="746450"/>
          <a:ext cx="5264294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32147">
                  <a:extLst>
                    <a:ext uri="{9D8B030D-6E8A-4147-A177-3AD203B41FA5}">
                      <a16:colId xmlns:a16="http://schemas.microsoft.com/office/drawing/2014/main" val="3101130063"/>
                    </a:ext>
                  </a:extLst>
                </a:gridCol>
                <a:gridCol w="2632147">
                  <a:extLst>
                    <a:ext uri="{9D8B030D-6E8A-4147-A177-3AD203B41FA5}">
                      <a16:colId xmlns:a16="http://schemas.microsoft.com/office/drawing/2014/main" val="29610538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Ice cream flavour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Topping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6085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Vanilla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Flake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7621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Strawberry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Sprinkles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481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Chocolate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344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Mint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0246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78613B2-31DC-43CA-BC02-7FE3F2C72239}"/>
              </a:ext>
            </a:extLst>
          </p:cNvPr>
          <p:cNvSpPr txBox="1"/>
          <p:nvPr/>
        </p:nvSpPr>
        <p:spPr>
          <a:xfrm>
            <a:off x="626597" y="1076417"/>
            <a:ext cx="32439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How many different combinations are there?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494D970-7E64-4659-8F05-88098CF64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1053" y="4799040"/>
            <a:ext cx="697680" cy="69768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6645C8C-CE6C-4C82-B1D5-20BE427676B8}"/>
              </a:ext>
            </a:extLst>
          </p:cNvPr>
          <p:cNvSpPr txBox="1"/>
          <p:nvPr/>
        </p:nvSpPr>
        <p:spPr>
          <a:xfrm>
            <a:off x="5706927" y="4930574"/>
            <a:ext cx="2990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alibri" panose="020F0502020204030204" pitchFamily="34" charset="0"/>
              </a:rPr>
              <a:t>Have a think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FB2EEFA-C241-431D-AE98-E8904B0A2A7F}"/>
              </a:ext>
            </a:extLst>
          </p:cNvPr>
          <p:cNvSpPr txBox="1"/>
          <p:nvPr/>
        </p:nvSpPr>
        <p:spPr>
          <a:xfrm>
            <a:off x="626597" y="4275820"/>
            <a:ext cx="3243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8 combinations</a:t>
            </a:r>
          </a:p>
        </p:txBody>
      </p: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6CDDFCCD-C1EA-489E-8D98-35FC215E2E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406819"/>
              </p:ext>
            </p:extLst>
          </p:nvPr>
        </p:nvGraphicFramePr>
        <p:xfrm>
          <a:off x="4026575" y="727136"/>
          <a:ext cx="5264294" cy="23053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32147">
                  <a:extLst>
                    <a:ext uri="{9D8B030D-6E8A-4147-A177-3AD203B41FA5}">
                      <a16:colId xmlns:a16="http://schemas.microsoft.com/office/drawing/2014/main" val="3101130063"/>
                    </a:ext>
                  </a:extLst>
                </a:gridCol>
                <a:gridCol w="2632147">
                  <a:extLst>
                    <a:ext uri="{9D8B030D-6E8A-4147-A177-3AD203B41FA5}">
                      <a16:colId xmlns:a16="http://schemas.microsoft.com/office/drawing/2014/main" val="2961053802"/>
                    </a:ext>
                  </a:extLst>
                </a:gridCol>
              </a:tblGrid>
              <a:tr h="461063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Ice cream flavour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Topping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6085136"/>
                  </a:ext>
                </a:extLst>
              </a:tr>
              <a:tr h="461063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Vanilla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Flake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7621168"/>
                  </a:ext>
                </a:extLst>
              </a:tr>
              <a:tr h="461063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Strawberry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Sprinkles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481464"/>
                  </a:ext>
                </a:extLst>
              </a:tr>
              <a:tr h="461063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Chocolate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Nuts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344217"/>
                  </a:ext>
                </a:extLst>
              </a:tr>
              <a:tr h="461063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Mint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02460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8991F214-1AE3-4B53-A000-06269675128C}"/>
              </a:ext>
            </a:extLst>
          </p:cNvPr>
          <p:cNvSpPr txBox="1"/>
          <p:nvPr/>
        </p:nvSpPr>
        <p:spPr>
          <a:xfrm>
            <a:off x="3512858" y="4302913"/>
            <a:ext cx="3243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12 combinations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60ABA9A-2CF1-49FB-A4D0-283681729BB6}"/>
              </a:ext>
            </a:extLst>
          </p:cNvPr>
          <p:cNvSpPr txBox="1"/>
          <p:nvPr/>
        </p:nvSpPr>
        <p:spPr>
          <a:xfrm>
            <a:off x="626596" y="3217272"/>
            <a:ext cx="32439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4 ice creams </a:t>
            </a:r>
          </a:p>
          <a:p>
            <a:pPr algn="ctr"/>
            <a:r>
              <a:rPr lang="en-GB" sz="2800" dirty="0"/>
              <a:t>2 toppings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BF18CBB-B321-4464-BF6D-9BF896B94386}"/>
              </a:ext>
            </a:extLst>
          </p:cNvPr>
          <p:cNvSpPr txBox="1"/>
          <p:nvPr/>
        </p:nvSpPr>
        <p:spPr>
          <a:xfrm>
            <a:off x="3414739" y="3217272"/>
            <a:ext cx="32439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4 ice creams </a:t>
            </a:r>
          </a:p>
          <a:p>
            <a:pPr algn="ctr"/>
            <a:r>
              <a:rPr lang="en-GB" sz="2800" dirty="0"/>
              <a:t>3 toppings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FB4A6EC-F027-436B-B47B-452B33EFF4F8}"/>
              </a:ext>
            </a:extLst>
          </p:cNvPr>
          <p:cNvSpPr txBox="1"/>
          <p:nvPr/>
        </p:nvSpPr>
        <p:spPr>
          <a:xfrm>
            <a:off x="1890809" y="4966687"/>
            <a:ext cx="3243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What do you notice?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62D7CCB-4A5D-4AB4-AA47-6E13A713FCA2}"/>
                  </a:ext>
                </a:extLst>
              </p:cNvPr>
              <p:cNvSpPr txBox="1"/>
              <p:nvPr/>
            </p:nvSpPr>
            <p:spPr>
              <a:xfrm>
                <a:off x="6399061" y="3258858"/>
                <a:ext cx="32439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V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F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62D7CCB-4A5D-4AB4-AA47-6E13A713FC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9061" y="3258858"/>
                <a:ext cx="3243983" cy="523220"/>
              </a:xfrm>
              <a:prstGeom prst="rect">
                <a:avLst/>
              </a:prstGeom>
              <a:blipFill>
                <a:blip r:embed="rId6"/>
                <a:stretch>
                  <a:fillRect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F865EE5-4DEB-452B-BE86-60CB8B6FE7A6}"/>
                  </a:ext>
                </a:extLst>
              </p:cNvPr>
              <p:cNvSpPr txBox="1"/>
              <p:nvPr/>
            </p:nvSpPr>
            <p:spPr>
              <a:xfrm>
                <a:off x="6399060" y="3645392"/>
                <a:ext cx="32439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V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S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F865EE5-4DEB-452B-BE86-60CB8B6FE7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9060" y="3645392"/>
                <a:ext cx="3243983" cy="523220"/>
              </a:xfrm>
              <a:prstGeom prst="rect">
                <a:avLst/>
              </a:prstGeom>
              <a:blipFill>
                <a:blip r:embed="rId7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F865EE5-4DEB-452B-BE86-60CB8B6FE7A6}"/>
                  </a:ext>
                </a:extLst>
              </p:cNvPr>
              <p:cNvSpPr txBox="1"/>
              <p:nvPr/>
            </p:nvSpPr>
            <p:spPr>
              <a:xfrm>
                <a:off x="6428751" y="4041303"/>
                <a:ext cx="32439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V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N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F865EE5-4DEB-452B-BE86-60CB8B6FE7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8751" y="4041303"/>
                <a:ext cx="3243983" cy="523220"/>
              </a:xfrm>
              <a:prstGeom prst="rect">
                <a:avLst/>
              </a:prstGeom>
              <a:blipFill>
                <a:blip r:embed="rId8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F865EE5-4DEB-452B-BE86-60CB8B6FE7A6}"/>
                  </a:ext>
                </a:extLst>
              </p:cNvPr>
              <p:cNvSpPr txBox="1"/>
              <p:nvPr/>
            </p:nvSpPr>
            <p:spPr>
              <a:xfrm>
                <a:off x="6399059" y="4668964"/>
                <a:ext cx="32439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4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3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F865EE5-4DEB-452B-BE86-60CB8B6FE7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9059" y="4668964"/>
                <a:ext cx="3243983" cy="523220"/>
              </a:xfrm>
              <a:prstGeom prst="rect">
                <a:avLst/>
              </a:prstGeom>
              <a:blipFill>
                <a:blip r:embed="rId9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73578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27" grpId="0"/>
      <p:bldP spid="30" grpId="0"/>
      <p:bldP spid="31" grpId="0"/>
      <p:bldP spid="32" grpId="0"/>
      <p:bldP spid="33" grpId="0"/>
      <p:bldP spid="38" grpId="0"/>
      <p:bldP spid="39" grpId="0"/>
      <p:bldP spid="40" grpId="0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C3D846-D55A-47EB-B220-E17AE793E015}"/>
              </a:ext>
            </a:extLst>
          </p:cNvPr>
          <p:cNvSpPr txBox="1"/>
          <p:nvPr/>
        </p:nvSpPr>
        <p:spPr>
          <a:xfrm>
            <a:off x="658233" y="921135"/>
            <a:ext cx="4294767" cy="198734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GB" sz="2800" dirty="0"/>
              <a:t>How many combinations would there be if there were 6 flavour ice creams and 7 different toppings?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487D88-40E1-4136-94A8-30F25955357A}"/>
              </a:ext>
            </a:extLst>
          </p:cNvPr>
          <p:cNvSpPr txBox="1"/>
          <p:nvPr/>
        </p:nvSpPr>
        <p:spPr>
          <a:xfrm>
            <a:off x="5044163" y="921135"/>
            <a:ext cx="4294767" cy="198734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en-GB" sz="2800" dirty="0"/>
              <a:t>If there are 24 combinations, how many different ice creams and toppings could there be?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8884A0-8D3B-4F05-8EA0-F0698ADD8241}"/>
              </a:ext>
            </a:extLst>
          </p:cNvPr>
          <p:cNvSpPr txBox="1"/>
          <p:nvPr/>
        </p:nvSpPr>
        <p:spPr>
          <a:xfrm>
            <a:off x="618767" y="3183355"/>
            <a:ext cx="4334233" cy="207616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lIns="36000" tIns="36000" rIns="36000" bIns="36000" rtlCol="0">
            <a:noAutofit/>
          </a:bodyPr>
          <a:lstStyle/>
          <a:p>
            <a:pPr algn="ctr"/>
            <a:r>
              <a:rPr lang="en-GB" sz="2800" dirty="0"/>
              <a:t>How many different combinations would there be if there were different sauces available?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781B057-1E2B-46D0-924E-555C3393720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044163" y="3482297"/>
          <a:ext cx="4334233" cy="1478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9530">
                  <a:extLst>
                    <a:ext uri="{9D8B030D-6E8A-4147-A177-3AD203B41FA5}">
                      <a16:colId xmlns:a16="http://schemas.microsoft.com/office/drawing/2014/main" val="3101130063"/>
                    </a:ext>
                  </a:extLst>
                </a:gridCol>
                <a:gridCol w="1240454">
                  <a:extLst>
                    <a:ext uri="{9D8B030D-6E8A-4147-A177-3AD203B41FA5}">
                      <a16:colId xmlns:a16="http://schemas.microsoft.com/office/drawing/2014/main" val="2961053802"/>
                    </a:ext>
                  </a:extLst>
                </a:gridCol>
                <a:gridCol w="1144249">
                  <a:extLst>
                    <a:ext uri="{9D8B030D-6E8A-4147-A177-3AD203B41FA5}">
                      <a16:colId xmlns:a16="http://schemas.microsoft.com/office/drawing/2014/main" val="644189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Ice cream flavour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Topping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Sauce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6085136"/>
                  </a:ext>
                </a:extLst>
              </a:tr>
              <a:tr h="362833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Vanilla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Flake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Blue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7621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Strawberry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Sprinkles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Red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481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Chocolate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344217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07911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D8ADCF-4E30-484C-8A2A-96C7081844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734" y="-69147"/>
            <a:ext cx="3438442" cy="7498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2E6D9C-BE20-4B7E-B757-405BB08FEC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5092" y="854556"/>
            <a:ext cx="1588848" cy="14792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53385" y="419116"/>
            <a:ext cx="6996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1 ice cream costs the same as 3 ice lollies.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463151" y="1430599"/>
                <a:ext cx="7770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151" y="1430599"/>
                <a:ext cx="777013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80845">
            <a:off x="5195670" y="978897"/>
            <a:ext cx="332648" cy="12185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80845">
            <a:off x="5662239" y="978897"/>
            <a:ext cx="332648" cy="12185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80845">
            <a:off x="6134782" y="978897"/>
            <a:ext cx="332648" cy="121854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44637" y="2285513"/>
            <a:ext cx="6996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2 ice creams and 5 ice lollies cost £8.80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2E6D9C-BE20-4B7E-B757-405BB08FEC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9638" y="2735847"/>
            <a:ext cx="1588848" cy="14792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F2E6D9C-BE20-4B7E-B757-405BB08FEC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7614" y="2748650"/>
            <a:ext cx="1588848" cy="14792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80845">
            <a:off x="3842858" y="2788157"/>
            <a:ext cx="332648" cy="12185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80845">
            <a:off x="4289842" y="2788157"/>
            <a:ext cx="332648" cy="121854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80845">
            <a:off x="4743957" y="2788157"/>
            <a:ext cx="332648" cy="121854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80845">
            <a:off x="4351524" y="3792331"/>
            <a:ext cx="332648" cy="121854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80845">
            <a:off x="3917876" y="3792330"/>
            <a:ext cx="332648" cy="12185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031746" y="3558934"/>
                <a:ext cx="7770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1746" y="3558934"/>
                <a:ext cx="777013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5670675" y="3552235"/>
            <a:ext cx="1793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£8.80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33473" y="5030164"/>
            <a:ext cx="6996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Work out the cost of one ice cream.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47234" y="4082154"/>
            <a:ext cx="747045" cy="74704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699438" y="4221367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316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8" grpId="0"/>
      <p:bldP spid="19" grpId="0"/>
      <p:bldP spid="20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D8ADCF-4E30-484C-8A2A-96C7081844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734" y="-69147"/>
            <a:ext cx="3438442" cy="7498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2E6D9C-BE20-4B7E-B757-405BB08FEC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5092" y="854556"/>
            <a:ext cx="1588848" cy="14792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53385" y="419116"/>
            <a:ext cx="6996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1 ice cream costs the same as 3 ice lollies.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463151" y="1430599"/>
                <a:ext cx="7770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151" y="1430599"/>
                <a:ext cx="777013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80845">
            <a:off x="5191810" y="967567"/>
            <a:ext cx="332648" cy="12185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80845">
            <a:off x="5656930" y="973505"/>
            <a:ext cx="332648" cy="12185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80845">
            <a:off x="6124201" y="973505"/>
            <a:ext cx="332648" cy="121854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44637" y="2285513"/>
            <a:ext cx="6996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2 ice creams and 5 ice lollies cost £8.80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2E6D9C-BE20-4B7E-B757-405BB08FEC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0744" y="2735847"/>
            <a:ext cx="1588848" cy="14792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F2E6D9C-BE20-4B7E-B757-405BB08FEC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7614" y="2748650"/>
            <a:ext cx="1588848" cy="14792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031746" y="3558934"/>
                <a:ext cx="7770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1746" y="3558934"/>
                <a:ext cx="777013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1533473" y="5030164"/>
            <a:ext cx="6996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Work out the cost of one ice cream.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80845">
            <a:off x="3003266" y="2719053"/>
            <a:ext cx="332648" cy="121854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80845">
            <a:off x="3404459" y="2719053"/>
            <a:ext cx="332648" cy="121854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80845">
            <a:off x="3024144" y="3802834"/>
            <a:ext cx="332648" cy="121854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80845">
            <a:off x="2200878" y="2719053"/>
            <a:ext cx="332648" cy="121854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80845">
            <a:off x="2602072" y="2719053"/>
            <a:ext cx="332648" cy="121854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80845">
            <a:off x="2228938" y="3748738"/>
            <a:ext cx="332648" cy="12185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965757" y="4294549"/>
                <a:ext cx="42583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>
                    <a:solidFill>
                      <a:schemeClr val="accent1"/>
                    </a:solidFill>
                  </a:rPr>
                  <a:t>11</a:t>
                </a:r>
                <a14:m>
                  <m:oMath xmlns:m="http://schemas.openxmlformats.org/officeDocument/2006/math">
                    <m:r>
                      <a:rPr lang="en-GB" sz="28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£8.80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5757" y="4294549"/>
                <a:ext cx="4258372" cy="523220"/>
              </a:xfrm>
              <a:prstGeom prst="rect">
                <a:avLst/>
              </a:prstGeom>
              <a:blipFill>
                <a:blip r:embed="rId11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>
            <a:extLst>
              <a:ext uri="{FF2B5EF4-FFF2-40B4-BE49-F238E27FC236}">
                <a16:creationId xmlns:a16="http://schemas.microsoft.com/office/drawing/2014/main" id="{CEB5D299-2A34-41C9-9AEE-471A6BF5195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80845">
            <a:off x="3842858" y="2788157"/>
            <a:ext cx="332648" cy="121854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13D2B9B-9A81-4C53-B809-DE07335496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80845">
            <a:off x="4289842" y="2788157"/>
            <a:ext cx="332648" cy="121854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43A6482-7CE4-4C88-8E66-ADB106E7560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80845">
            <a:off x="4743957" y="2788157"/>
            <a:ext cx="332648" cy="121854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5DF1AEA-BEF9-4B79-AC4D-D9FD73C0093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80845">
            <a:off x="4351524" y="3792331"/>
            <a:ext cx="332648" cy="121854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96A780E-DF4B-401A-B9FB-47C0F7AA5D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80845">
            <a:off x="3917876" y="3792330"/>
            <a:ext cx="332648" cy="1218541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B730814A-409A-44A7-9CB1-0139A4C6F528}"/>
              </a:ext>
            </a:extLst>
          </p:cNvPr>
          <p:cNvSpPr txBox="1"/>
          <p:nvPr/>
        </p:nvSpPr>
        <p:spPr>
          <a:xfrm>
            <a:off x="5670675" y="3552235"/>
            <a:ext cx="1793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£8.80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14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D8ADCF-4E30-484C-8A2A-96C7081844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734" y="-69147"/>
            <a:ext cx="3438442" cy="7498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99436" y="657051"/>
                <a:ext cx="69965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>
                    <a:solidFill>
                      <a:schemeClr val="accent1"/>
                    </a:solidFill>
                  </a:rPr>
                  <a:t>11</a:t>
                </a:r>
                <a14:m>
                  <m:oMath xmlns:m="http://schemas.openxmlformats.org/officeDocument/2006/math">
                    <m:r>
                      <a:rPr lang="en-GB" sz="28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£8.80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436" y="657051"/>
                <a:ext cx="6996546" cy="523220"/>
              </a:xfrm>
              <a:prstGeom prst="rect">
                <a:avLst/>
              </a:prstGeom>
              <a:blipFill>
                <a:blip r:embed="rId7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778576"/>
              </p:ext>
            </p:extLst>
          </p:nvPr>
        </p:nvGraphicFramePr>
        <p:xfrm>
          <a:off x="3059975" y="1680754"/>
          <a:ext cx="3451100" cy="11721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0220">
                  <a:extLst>
                    <a:ext uri="{9D8B030D-6E8A-4147-A177-3AD203B41FA5}">
                      <a16:colId xmlns:a16="http://schemas.microsoft.com/office/drawing/2014/main" val="955605568"/>
                    </a:ext>
                  </a:extLst>
                </a:gridCol>
                <a:gridCol w="690220">
                  <a:extLst>
                    <a:ext uri="{9D8B030D-6E8A-4147-A177-3AD203B41FA5}">
                      <a16:colId xmlns:a16="http://schemas.microsoft.com/office/drawing/2014/main" val="803770855"/>
                    </a:ext>
                  </a:extLst>
                </a:gridCol>
                <a:gridCol w="690220">
                  <a:extLst>
                    <a:ext uri="{9D8B030D-6E8A-4147-A177-3AD203B41FA5}">
                      <a16:colId xmlns:a16="http://schemas.microsoft.com/office/drawing/2014/main" val="3794441447"/>
                    </a:ext>
                  </a:extLst>
                </a:gridCol>
                <a:gridCol w="690220">
                  <a:extLst>
                    <a:ext uri="{9D8B030D-6E8A-4147-A177-3AD203B41FA5}">
                      <a16:colId xmlns:a16="http://schemas.microsoft.com/office/drawing/2014/main" val="3393995977"/>
                    </a:ext>
                  </a:extLst>
                </a:gridCol>
                <a:gridCol w="690220">
                  <a:extLst>
                    <a:ext uri="{9D8B030D-6E8A-4147-A177-3AD203B41FA5}">
                      <a16:colId xmlns:a16="http://schemas.microsoft.com/office/drawing/2014/main" val="2828999450"/>
                    </a:ext>
                  </a:extLst>
                </a:gridCol>
              </a:tblGrid>
              <a:tr h="531144"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+mn-lt"/>
                      </a:endParaRPr>
                    </a:p>
                  </a:txBody>
                  <a:tcPr marL="159343" marR="159343" marT="79672" marB="79672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+mn-lt"/>
                      </a:endParaRPr>
                    </a:p>
                  </a:txBody>
                  <a:tcPr marL="159343" marR="159343" marT="79672" marB="79672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+mn-lt"/>
                      </a:endParaRPr>
                    </a:p>
                  </a:txBody>
                  <a:tcPr marL="159343" marR="159343" marT="79672" marB="79672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+mn-lt"/>
                      </a:endParaRPr>
                    </a:p>
                  </a:txBody>
                  <a:tcPr marL="159343" marR="159343" marT="79672" marB="79672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+mn-lt"/>
                      </a:endParaRPr>
                    </a:p>
                  </a:txBody>
                  <a:tcPr marL="159343" marR="159343" marT="79672" marB="79672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2782100"/>
                  </a:ext>
                </a:extLst>
              </a:tr>
              <a:tr h="531144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11</a:t>
                      </a:r>
                    </a:p>
                  </a:txBody>
                  <a:tcPr marL="159343" marR="159343" marT="79672" marB="79672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8</a:t>
                      </a:r>
                    </a:p>
                  </a:txBody>
                  <a:tcPr marL="159343" marR="159343" marT="79672" marB="79672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.</a:t>
                      </a:r>
                    </a:p>
                  </a:txBody>
                  <a:tcPr marL="159343" marR="159343" marT="79672" marB="79672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8</a:t>
                      </a:r>
                    </a:p>
                  </a:txBody>
                  <a:tcPr marL="159343" marR="159343" marT="79672" marB="79672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0</a:t>
                      </a:r>
                    </a:p>
                  </a:txBody>
                  <a:tcPr marL="159343" marR="159343" marT="79672" marB="79672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717157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726904" y="1716788"/>
            <a:ext cx="705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82783" y="1716788"/>
            <a:ext cx="705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38398" y="1716788"/>
            <a:ext cx="705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94811" y="2203974"/>
            <a:ext cx="1149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10858" y="1662737"/>
            <a:ext cx="1149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348531" y="1110559"/>
                <a:ext cx="69965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80p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531" y="1110559"/>
                <a:ext cx="6996546" cy="523220"/>
              </a:xfrm>
              <a:prstGeom prst="rect">
                <a:avLst/>
              </a:prstGeom>
              <a:blipFill>
                <a:blip r:embed="rId8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FF2E6D9C-BE20-4B7E-B757-405BB08FECE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25412" y="3645525"/>
            <a:ext cx="1588848" cy="147927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299436" y="3073719"/>
            <a:ext cx="6996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1 ice cream costs the same as 3 ice lollies.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553471" y="4221568"/>
                <a:ext cx="7770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3471" y="4221568"/>
                <a:ext cx="777013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580845">
            <a:off x="5269116" y="3748366"/>
            <a:ext cx="332648" cy="121854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580845">
            <a:off x="5728298" y="3748366"/>
            <a:ext cx="332648" cy="121854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580845">
            <a:off x="6195569" y="3748366"/>
            <a:ext cx="332648" cy="121854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533473" y="4942119"/>
            <a:ext cx="6996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Work out the cost of one ice cream.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092051" y="4133134"/>
                <a:ext cx="69965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3 </m:t>
                    </m:r>
                    <m:r>
                      <a:rPr lang="en-GB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240p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2051" y="4133134"/>
                <a:ext cx="6996546" cy="523220"/>
              </a:xfrm>
              <a:prstGeom prst="rect">
                <a:avLst/>
              </a:prstGeom>
              <a:blipFill>
                <a:blip r:embed="rId12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-835514" y="4133134"/>
            <a:ext cx="6996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240p or £2.40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480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  <p:bldP spid="13" grpId="0"/>
      <p:bldP spid="16" grpId="0"/>
      <p:bldP spid="17" grpId="0"/>
      <p:bldP spid="17" grpId="1"/>
      <p:bldP spid="19" grpId="0"/>
      <p:bldP spid="20" grpId="0"/>
      <p:bldP spid="24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D8ADCF-4E30-484C-8A2A-96C7081844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734" y="-69147"/>
            <a:ext cx="3438442" cy="7498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97" y="305789"/>
            <a:ext cx="1427798" cy="172232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48691" y="693454"/>
            <a:ext cx="63869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All of the children at Dexter’s school are allowed to choose between an ice cream or an ice lolly for their Sports Day treat.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7C983A-90CD-4182-8F30-1CB56017F4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0099" y="679920"/>
            <a:ext cx="1303779" cy="12138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749071">
            <a:off x="8634454" y="1321192"/>
            <a:ext cx="339768" cy="7741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3992" y="1912984"/>
            <a:ext cx="7870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The ratio of children choosing ice cream to ice lolly is 3 : 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3990" y="2356408"/>
            <a:ext cx="6386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220 children chose an ice lolly.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3988" y="2799832"/>
            <a:ext cx="6386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How many children chose an ice cream?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3984" y="3243257"/>
            <a:ext cx="6386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How many children are at Dexter’s school?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494D970-7E64-4659-8F05-88098CF641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79765" y="4773437"/>
            <a:ext cx="697680" cy="69768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6645C8C-CE6C-4C82-B1D5-20BE427676B8}"/>
              </a:ext>
            </a:extLst>
          </p:cNvPr>
          <p:cNvSpPr txBox="1"/>
          <p:nvPr/>
        </p:nvSpPr>
        <p:spPr>
          <a:xfrm>
            <a:off x="6265639" y="4904971"/>
            <a:ext cx="2990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449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D8ADCF-4E30-484C-8A2A-96C7081844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734" y="-69147"/>
            <a:ext cx="3438442" cy="7498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97" y="305789"/>
            <a:ext cx="1427798" cy="172232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48691" y="693454"/>
            <a:ext cx="63869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All of the children at Dexter’s school are allowed to choose between an ice cream or an ice lolly for their Sports Day treat.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7C983A-90CD-4182-8F30-1CB56017F4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0099" y="679920"/>
            <a:ext cx="1303779" cy="12138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749071">
            <a:off x="8634454" y="1321192"/>
            <a:ext cx="339768" cy="7741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3992" y="1912984"/>
            <a:ext cx="7870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The ratio of children choosing ice cream to ice lolly is 3 : 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3992" y="2356701"/>
            <a:ext cx="6386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220 children chose an ice lolly.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D7C983A-90CD-4182-8F30-1CB56017F4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7630" y="3263825"/>
            <a:ext cx="1152178" cy="1072717"/>
          </a:xfrm>
          <a:prstGeom prst="rect">
            <a:avLst/>
          </a:prstGeom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849832"/>
              </p:ext>
            </p:extLst>
          </p:nvPr>
        </p:nvGraphicFramePr>
        <p:xfrm>
          <a:off x="1912242" y="3500978"/>
          <a:ext cx="907316" cy="619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7316">
                  <a:extLst>
                    <a:ext uri="{9D8B030D-6E8A-4147-A177-3AD203B41FA5}">
                      <a16:colId xmlns:a16="http://schemas.microsoft.com/office/drawing/2014/main" val="2288804219"/>
                    </a:ext>
                  </a:extLst>
                </a:gridCol>
              </a:tblGrid>
              <a:tr h="6192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84657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4180"/>
              </p:ext>
            </p:extLst>
          </p:nvPr>
        </p:nvGraphicFramePr>
        <p:xfrm>
          <a:off x="2819558" y="3500978"/>
          <a:ext cx="907316" cy="619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7316">
                  <a:extLst>
                    <a:ext uri="{9D8B030D-6E8A-4147-A177-3AD203B41FA5}">
                      <a16:colId xmlns:a16="http://schemas.microsoft.com/office/drawing/2014/main" val="2288804219"/>
                    </a:ext>
                  </a:extLst>
                </a:gridCol>
              </a:tblGrid>
              <a:tr h="6192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84657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789106"/>
              </p:ext>
            </p:extLst>
          </p:nvPr>
        </p:nvGraphicFramePr>
        <p:xfrm>
          <a:off x="3726874" y="3500978"/>
          <a:ext cx="907316" cy="619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7316">
                  <a:extLst>
                    <a:ext uri="{9D8B030D-6E8A-4147-A177-3AD203B41FA5}">
                      <a16:colId xmlns:a16="http://schemas.microsoft.com/office/drawing/2014/main" val="2288804219"/>
                    </a:ext>
                  </a:extLst>
                </a:gridCol>
              </a:tblGrid>
              <a:tr h="6192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84657"/>
                  </a:ext>
                </a:extLst>
              </a:tr>
            </a:tbl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749071">
            <a:off x="1307787" y="4308481"/>
            <a:ext cx="300260" cy="684098"/>
          </a:xfrm>
          <a:prstGeom prst="rect">
            <a:avLst/>
          </a:prstGeom>
        </p:spPr>
      </p:pic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7864882"/>
              </p:ext>
            </p:extLst>
          </p:nvPr>
        </p:nvGraphicFramePr>
        <p:xfrm>
          <a:off x="1912241" y="4282257"/>
          <a:ext cx="907316" cy="619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7316">
                  <a:extLst>
                    <a:ext uri="{9D8B030D-6E8A-4147-A177-3AD203B41FA5}">
                      <a16:colId xmlns:a16="http://schemas.microsoft.com/office/drawing/2014/main" val="2288804219"/>
                    </a:ext>
                  </a:extLst>
                </a:gridCol>
              </a:tblGrid>
              <a:tr h="6192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84657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717267"/>
              </p:ext>
            </p:extLst>
          </p:nvPr>
        </p:nvGraphicFramePr>
        <p:xfrm>
          <a:off x="2819557" y="4282257"/>
          <a:ext cx="907316" cy="619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7316">
                  <a:extLst>
                    <a:ext uri="{9D8B030D-6E8A-4147-A177-3AD203B41FA5}">
                      <a16:colId xmlns:a16="http://schemas.microsoft.com/office/drawing/2014/main" val="2288804219"/>
                    </a:ext>
                  </a:extLst>
                </a:gridCol>
              </a:tblGrid>
              <a:tr h="6192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84657"/>
                  </a:ext>
                </a:extLst>
              </a:tr>
            </a:tbl>
          </a:graphicData>
        </a:graphic>
      </p:graphicFrame>
      <p:sp>
        <p:nvSpPr>
          <p:cNvPr id="20" name="Right Brace 19"/>
          <p:cNvSpPr/>
          <p:nvPr/>
        </p:nvSpPr>
        <p:spPr>
          <a:xfrm rot="5400000">
            <a:off x="2685365" y="4164425"/>
            <a:ext cx="268385" cy="1814632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2512883" y="5152764"/>
            <a:ext cx="2569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220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22615" y="2558446"/>
            <a:ext cx="2994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How many children chose an ice cream?</a:t>
            </a:r>
          </a:p>
        </p:txBody>
      </p:sp>
      <p:sp>
        <p:nvSpPr>
          <p:cNvPr id="24" name="Right Brace 23"/>
          <p:cNvSpPr/>
          <p:nvPr/>
        </p:nvSpPr>
        <p:spPr>
          <a:xfrm rot="5400000" flipH="1">
            <a:off x="3138569" y="1972874"/>
            <a:ext cx="269291" cy="2721946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132515" y="2779201"/>
            <a:ext cx="2569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974705" y="4376101"/>
            <a:ext cx="881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110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918410" y="4371485"/>
            <a:ext cx="881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110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022326" y="3575128"/>
            <a:ext cx="881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110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916604" y="3575128"/>
            <a:ext cx="881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110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887720" y="3575128"/>
            <a:ext cx="881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110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001813" y="2773262"/>
            <a:ext cx="2569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330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367781" y="3338519"/>
            <a:ext cx="2569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>
                <a:solidFill>
                  <a:schemeClr val="accent1"/>
                </a:solidFill>
              </a:rPr>
              <a:t>330 children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260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0" grpId="0" animBg="1"/>
      <p:bldP spid="21" grpId="0"/>
      <p:bldP spid="21" grpId="1"/>
      <p:bldP spid="22" grpId="0"/>
      <p:bldP spid="24" grpId="0" animBg="1"/>
      <p:bldP spid="25" grpId="0"/>
      <p:bldP spid="25" grpId="1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|6.4|9.5|3.1|2.3|1.5|2.1|6.4|0.8|4|1.6|0.9|2.3|8.5|4.8|1.7|4.2|2.2|3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13.9|5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|10.8|11|4|5.6|9.4|6.7|4|7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|9.6|9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4.6|2.7|11.9|2|6.5|10.2|2.2|1.7|9.1|4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11.5|9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8|1.8|8.1|5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24.7|1.2|2.3|4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7.3|4.3|9.5|5.1|7.4|4.1|3|11.5|1.2|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|6.5|5.1|4.5|11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7.6|1|0.7|0.8|0.9|0.8|0.8|5.2|4.9|4.3|6.7|6.7|4.4|4.1|2.4|0.7|1|3.9|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5.7|8.8|4.6|0.8|2.7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13" ma:contentTypeDescription="Create a new document." ma:contentTypeScope="" ma:versionID="c2e0ad7e8459b4a763097fd9c50beffe">
  <xsd:schema xmlns:xsd="http://www.w3.org/2001/XMLSchema" xmlns:xs="http://www.w3.org/2001/XMLSchema" xmlns:p="http://schemas.microsoft.com/office/2006/metadata/properties" xmlns:ns3="522d4c35-b548-4432-90ae-af4376e1c4b4" xmlns:ns4="cee99ee9-287b-4f9a-957c-ba5ae7375c9a" targetNamespace="http://schemas.microsoft.com/office/2006/metadata/properties" ma:root="true" ma:fieldsID="379c73df8c7c32fbb5b9cacbe02209f3" ns3:_="" ns4:_="">
    <xsd:import namespace="522d4c35-b548-4432-90ae-af4376e1c4b4"/>
    <xsd:import namespace="cee99ee9-287b-4f9a-957c-ba5ae7375c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e99ee9-287b-4f9a-957c-ba5ae7375c9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D7D4C71-66F9-48C9-8A4D-9694122813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cee99ee9-287b-4f9a-957c-ba5ae7375c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ED84827-C9B3-492B-A462-A2AC3DED0BB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BC5F11-B40C-47FE-884A-FCBB85ED7B57}">
  <ds:schemaRefs>
    <ds:schemaRef ds:uri="http://purl.org/dc/terms/"/>
    <ds:schemaRef ds:uri="cee99ee9-287b-4f9a-957c-ba5ae7375c9a"/>
    <ds:schemaRef ds:uri="http://schemas.microsoft.com/office/infopath/2007/PartnerControls"/>
    <ds:schemaRef ds:uri="http://purl.org/dc/dcmitype/"/>
    <ds:schemaRef ds:uri="522d4c35-b548-4432-90ae-af4376e1c4b4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313</TotalTime>
  <Words>667</Words>
  <Application>Microsoft Office PowerPoint</Application>
  <PresentationFormat>A4 Paper (210x297 mm)</PresentationFormat>
  <Paragraphs>159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Bariol Bold</vt:lpstr>
      <vt:lpstr>Calibri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Cooper</dc:creator>
  <cp:lastModifiedBy>James Clegg</cp:lastModifiedBy>
  <cp:revision>54</cp:revision>
  <dcterms:created xsi:type="dcterms:W3CDTF">2019-10-15T10:24:11Z</dcterms:created>
  <dcterms:modified xsi:type="dcterms:W3CDTF">2021-06-30T13:23:35Z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