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3" r:id="rId6"/>
    <p:sldId id="271" r:id="rId7"/>
    <p:sldId id="262" r:id="rId8"/>
    <p:sldId id="269" r:id="rId9"/>
    <p:sldId id="270" r:id="rId10"/>
    <p:sldId id="260" r:id="rId11"/>
    <p:sldId id="261" r:id="rId12"/>
    <p:sldId id="267" r:id="rId13"/>
    <p:sldId id="26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3"/>
    <p:restoredTop sz="94711"/>
  </p:normalViewPr>
  <p:slideViewPr>
    <p:cSldViewPr snapToGrid="0" snapToObjects="1">
      <p:cViewPr varScale="1">
        <p:scale>
          <a:sx n="107" d="100"/>
          <a:sy n="107" d="100"/>
        </p:scale>
        <p:origin x="12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F8B40F9F-3BDB-446A-9606-802110A7AED0}"/>
    <pc:docChg chg="custSel modSld">
      <pc:chgData name="James Clegg" userId="c6df1435-7a36-4b38-be4d-16e68e91152f" providerId="ADAL" clId="{F8B40F9F-3BDB-446A-9606-802110A7AED0}" dt="2021-06-30T09:13:12.492" v="10"/>
      <pc:docMkLst>
        <pc:docMk/>
      </pc:docMkLst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3299310921" sldId="259"/>
        </pc:sldMkLst>
        <pc:picChg chg="del">
          <ac:chgData name="James Clegg" userId="c6df1435-7a36-4b38-be4d-16e68e91152f" providerId="ADAL" clId="{F8B40F9F-3BDB-446A-9606-802110A7AED0}" dt="2021-06-30T09:12:46.341" v="0" actId="478"/>
          <ac:picMkLst>
            <pc:docMk/>
            <pc:sldMk cId="3299310921" sldId="2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543163454" sldId="260"/>
        </pc:sldMkLst>
        <pc:picChg chg="del">
          <ac:chgData name="James Clegg" userId="c6df1435-7a36-4b38-be4d-16e68e91152f" providerId="ADAL" clId="{F8B40F9F-3BDB-446A-9606-802110A7AED0}" dt="2021-06-30T09:12:56.446" v="6" actId="478"/>
          <ac:picMkLst>
            <pc:docMk/>
            <pc:sldMk cId="543163454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3754808443" sldId="261"/>
        </pc:sldMkLst>
        <pc:picChg chg="del">
          <ac:chgData name="James Clegg" userId="c6df1435-7a36-4b38-be4d-16e68e91152f" providerId="ADAL" clId="{F8B40F9F-3BDB-446A-9606-802110A7AED0}" dt="2021-06-30T09:12:57.809" v="7" actId="478"/>
          <ac:picMkLst>
            <pc:docMk/>
            <pc:sldMk cId="3754808443" sldId="261"/>
            <ac:picMk id="3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2074492544" sldId="262"/>
        </pc:sldMkLst>
        <pc:picChg chg="del">
          <ac:chgData name="James Clegg" userId="c6df1435-7a36-4b38-be4d-16e68e91152f" providerId="ADAL" clId="{F8B40F9F-3BDB-446A-9606-802110A7AED0}" dt="2021-06-30T09:12:52.432" v="3" actId="478"/>
          <ac:picMkLst>
            <pc:docMk/>
            <pc:sldMk cId="2074492544" sldId="262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1115414497" sldId="263"/>
        </pc:sldMkLst>
        <pc:picChg chg="del">
          <ac:chgData name="James Clegg" userId="c6df1435-7a36-4b38-be4d-16e68e91152f" providerId="ADAL" clId="{F8B40F9F-3BDB-446A-9606-802110A7AED0}" dt="2021-06-30T09:12:47.976" v="1" actId="478"/>
          <ac:picMkLst>
            <pc:docMk/>
            <pc:sldMk cId="1115414497" sldId="263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2104291481" sldId="267"/>
        </pc:sldMkLst>
        <pc:picChg chg="del">
          <ac:chgData name="James Clegg" userId="c6df1435-7a36-4b38-be4d-16e68e91152f" providerId="ADAL" clId="{F8B40F9F-3BDB-446A-9606-802110A7AED0}" dt="2021-06-30T09:12:59.213" v="8" actId="478"/>
          <ac:picMkLst>
            <pc:docMk/>
            <pc:sldMk cId="2104291481" sldId="26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2642465195" sldId="268"/>
        </pc:sldMkLst>
        <pc:picChg chg="del">
          <ac:chgData name="James Clegg" userId="c6df1435-7a36-4b38-be4d-16e68e91152f" providerId="ADAL" clId="{F8B40F9F-3BDB-446A-9606-802110A7AED0}" dt="2021-06-30T09:13:00.757" v="9" actId="478"/>
          <ac:picMkLst>
            <pc:docMk/>
            <pc:sldMk cId="2642465195" sldId="268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1554239140" sldId="269"/>
        </pc:sldMkLst>
        <pc:picChg chg="del">
          <ac:chgData name="James Clegg" userId="c6df1435-7a36-4b38-be4d-16e68e91152f" providerId="ADAL" clId="{F8B40F9F-3BDB-446A-9606-802110A7AED0}" dt="2021-06-30T09:12:53.837" v="4" actId="478"/>
          <ac:picMkLst>
            <pc:docMk/>
            <pc:sldMk cId="1554239140" sldId="26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2571927657" sldId="270"/>
        </pc:sldMkLst>
        <pc:picChg chg="del">
          <ac:chgData name="James Clegg" userId="c6df1435-7a36-4b38-be4d-16e68e91152f" providerId="ADAL" clId="{F8B40F9F-3BDB-446A-9606-802110A7AED0}" dt="2021-06-30T09:12:55.156" v="5" actId="478"/>
          <ac:picMkLst>
            <pc:docMk/>
            <pc:sldMk cId="2571927657" sldId="270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8B40F9F-3BDB-446A-9606-802110A7AED0}" dt="2021-06-30T09:13:12.492" v="10"/>
        <pc:sldMkLst>
          <pc:docMk/>
          <pc:sldMk cId="1082839127" sldId="271"/>
        </pc:sldMkLst>
        <pc:picChg chg="del">
          <ac:chgData name="James Clegg" userId="c6df1435-7a36-4b38-be4d-16e68e91152f" providerId="ADAL" clId="{F8B40F9F-3BDB-446A-9606-802110A7AED0}" dt="2021-06-30T09:12:50.015" v="2" actId="478"/>
          <ac:picMkLst>
            <pc:docMk/>
            <pc:sldMk cId="1082839127" sldId="271"/>
            <ac:picMk id="1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.jp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16C1A4-D657-4B9A-9CAE-3E826BD47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3335325"/>
            <a:ext cx="3155167" cy="1753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6359B-11AD-4D58-940F-F572833BE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122" y="2272953"/>
            <a:ext cx="6047756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EC5A2-5748-4271-803D-D92682CE7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71849" y="1130636"/>
            <a:ext cx="2030711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ACFF3-CD60-4900-BE4A-F10F594B2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088" y="799706"/>
            <a:ext cx="2603158" cy="1739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6D3A86-3311-4483-8957-2F3D867EC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538" y="3197909"/>
            <a:ext cx="3155167" cy="2599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4F360-5921-43BA-ABDB-0C503E301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902" y="3765038"/>
            <a:ext cx="2038516" cy="17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198" y="473389"/>
            <a:ext cx="85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children in Mo’s school voted for where they wanted to go on their end of year trip.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198" y="1549958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results.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77821"/>
              </p:ext>
            </p:extLst>
          </p:nvPr>
        </p:nvGraphicFramePr>
        <p:xfrm>
          <a:off x="1215821" y="2429128"/>
          <a:ext cx="1524000" cy="51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78808525"/>
                    </a:ext>
                  </a:extLst>
                </a:gridCol>
              </a:tblGrid>
              <a:tr h="5117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178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41147"/>
              </p:ext>
            </p:extLst>
          </p:nvPr>
        </p:nvGraphicFramePr>
        <p:xfrm>
          <a:off x="2739821" y="2429128"/>
          <a:ext cx="609600" cy="51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72907034"/>
                    </a:ext>
                  </a:extLst>
                </a:gridCol>
              </a:tblGrid>
              <a:tr h="5117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509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46663"/>
              </p:ext>
            </p:extLst>
          </p:nvPr>
        </p:nvGraphicFramePr>
        <p:xfrm>
          <a:off x="3349421" y="2429128"/>
          <a:ext cx="3657600" cy="51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9065632"/>
                    </a:ext>
                  </a:extLst>
                </a:gridCol>
              </a:tblGrid>
              <a:tr h="5117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7918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77052"/>
              </p:ext>
            </p:extLst>
          </p:nvPr>
        </p:nvGraphicFramePr>
        <p:xfrm>
          <a:off x="6850178" y="2429128"/>
          <a:ext cx="461643" cy="51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3">
                  <a:extLst>
                    <a:ext uri="{9D8B030D-6E8A-4147-A177-3AD203B41FA5}">
                      <a16:colId xmlns:a16="http://schemas.microsoft.com/office/drawing/2014/main" val="1927605835"/>
                    </a:ext>
                  </a:extLst>
                </a:gridCol>
              </a:tblGrid>
              <a:tr h="5117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756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406" y="2500316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938" y="2500316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1588" y="2500316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Theme park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3355" y="2500316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984" y="3996403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 children voted for the theatre.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50297" y="2967863"/>
            <a:ext cx="82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 rot="5400000">
            <a:off x="6072036" y="1453935"/>
            <a:ext cx="202553" cy="609817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878333" y="1689181"/>
            <a:ext cx="8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6984" y="3544286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 children voted for the beach.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6819" y="4565993"/>
                <a:ext cx="3884769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800" dirty="0"/>
                  <a:t>of 300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19" y="4565993"/>
                <a:ext cx="3884769" cy="672685"/>
              </a:xfrm>
              <a:prstGeom prst="rect">
                <a:avLst/>
              </a:prstGeom>
              <a:blipFill>
                <a:blip r:embed="rId9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55181"/>
              </p:ext>
            </p:extLst>
          </p:nvPr>
        </p:nvGraphicFramePr>
        <p:xfrm>
          <a:off x="3126403" y="4651485"/>
          <a:ext cx="6096000" cy="31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190796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781650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382718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398010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97096602"/>
                    </a:ext>
                  </a:extLst>
                </a:gridCol>
              </a:tblGrid>
              <a:tr h="3165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96118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771588" y="5142608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33" name="Right Brace 32"/>
          <p:cNvSpPr/>
          <p:nvPr/>
        </p:nvSpPr>
        <p:spPr>
          <a:xfrm rot="5400000">
            <a:off x="4888797" y="3285330"/>
            <a:ext cx="152163" cy="367695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441801" y="4535066"/>
            <a:ext cx="90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51903" y="4535066"/>
            <a:ext cx="77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84664" y="4535066"/>
            <a:ext cx="77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40" name="Left Brace 39"/>
          <p:cNvSpPr/>
          <p:nvPr/>
        </p:nvSpPr>
        <p:spPr>
          <a:xfrm rot="5400000">
            <a:off x="4165057" y="-809963"/>
            <a:ext cx="195351" cy="609817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817997" y="3929564"/>
            <a:ext cx="8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48775" y="4657217"/>
                <a:ext cx="173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75" y="4657217"/>
                <a:ext cx="1731651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76984" y="4448520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180 children voted for the theme park.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12544" y="3145418"/>
                <a:ext cx="2322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75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44" y="3145418"/>
                <a:ext cx="2322591" cy="523220"/>
              </a:xfrm>
              <a:prstGeom prst="rect">
                <a:avLst/>
              </a:prstGeom>
              <a:blipFill>
                <a:blip r:embed="rId11"/>
                <a:stretch>
                  <a:fillRect l="-5512" t="-11628" r="-393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135104" y="3129408"/>
                <a:ext cx="2322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285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04" y="3129408"/>
                <a:ext cx="2322591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76984" y="4900636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children voted for the zoo.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4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4" grpId="0" animBg="1"/>
      <p:bldP spid="24" grpId="1" animBg="1"/>
      <p:bldP spid="25" grpId="0"/>
      <p:bldP spid="31" grpId="0"/>
      <p:bldP spid="26" grpId="0"/>
      <p:bldP spid="26" grpId="1"/>
      <p:bldP spid="32" grpId="0"/>
      <p:bldP spid="32" grpId="1"/>
      <p:bldP spid="33" grpId="0" animBg="1"/>
      <p:bldP spid="33" grpId="1" animBg="1"/>
      <p:bldP spid="34" grpId="0"/>
      <p:bldP spid="34" grpId="1"/>
      <p:bldP spid="35" grpId="0"/>
      <p:bldP spid="35" grpId="1"/>
      <p:bldP spid="36" grpId="0"/>
      <p:bldP spid="36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58" y="680726"/>
            <a:ext cx="1427798" cy="1703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358" y="614294"/>
            <a:ext cx="827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Amir’s dad gives him some money for his trip to the theme park.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6C1A4-D657-4B9A-9CAE-3E826BD47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189" y="4083470"/>
            <a:ext cx="3155167" cy="175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9534" y="1532282"/>
                <a:ext cx="4780155" cy="1042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Amir spends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his money on rides.</a:t>
                </a:r>
              </a:p>
              <a:p>
                <a:pPr algn="l"/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534" y="1532282"/>
                <a:ext cx="4780155" cy="1042017"/>
              </a:xfrm>
              <a:prstGeom prst="rect">
                <a:avLst/>
              </a:prstGeom>
              <a:blipFill>
                <a:blip r:embed="rId9"/>
                <a:stretch>
                  <a:fillRect l="-1913" r="-1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6101" y="2453142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then spends half of the remaining money on lunch.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714" y="3139064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has £3 left.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714" y="3812265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much money did Amir’s dad give him?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4705" y="4621062"/>
            <a:ext cx="747045" cy="747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92490" y="474630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716" y="490265"/>
                <a:ext cx="4780155" cy="1042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Amir spends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his money on rides.</a:t>
                </a:r>
              </a:p>
              <a:p>
                <a:pPr algn="l"/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16" y="490265"/>
                <a:ext cx="4780155" cy="1042017"/>
              </a:xfrm>
              <a:prstGeom prst="rect">
                <a:avLst/>
              </a:prstGeom>
              <a:blipFill>
                <a:blip r:embed="rId7"/>
                <a:stretch>
                  <a:fillRect l="-1913" r="-1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460480" y="1070617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then spends half of the remaining money on lunch.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16021" y="1484801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has £3 left.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47271" y="1873541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much money did Amir’s dad give him?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40127"/>
              </p:ext>
            </p:extLst>
          </p:nvPr>
        </p:nvGraphicFramePr>
        <p:xfrm>
          <a:off x="1779505" y="3832320"/>
          <a:ext cx="6604000" cy="41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69793325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559726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06668596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3062531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96213748"/>
                    </a:ext>
                  </a:extLst>
                </a:gridCol>
              </a:tblGrid>
              <a:tr h="416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8827"/>
                  </a:ext>
                </a:extLst>
              </a:tr>
            </a:tbl>
          </a:graphicData>
        </a:graphic>
      </p:graphicFrame>
      <p:sp>
        <p:nvSpPr>
          <p:cNvPr id="18" name="Right Brace 17"/>
          <p:cNvSpPr/>
          <p:nvPr/>
        </p:nvSpPr>
        <p:spPr>
          <a:xfrm rot="5400000">
            <a:off x="3588464" y="2501157"/>
            <a:ext cx="338356" cy="39562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832449" y="4681600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Rides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6234700" y="3830946"/>
            <a:ext cx="338357" cy="130232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469432" y="4662333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Lunch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4860510" y="261611"/>
            <a:ext cx="441992" cy="6603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156312" y="2890399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0937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9432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7927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92391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1687" y="3787065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6312" y="2890399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24894" y="1894505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£15</a:t>
            </a:r>
          </a:p>
        </p:txBody>
      </p:sp>
      <p:sp>
        <p:nvSpPr>
          <p:cNvPr id="42" name="Right Brace 41"/>
          <p:cNvSpPr/>
          <p:nvPr/>
        </p:nvSpPr>
        <p:spPr>
          <a:xfrm rot="5400000">
            <a:off x="7546226" y="3834143"/>
            <a:ext cx="338357" cy="13023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 animBg="1"/>
      <p:bldP spid="19" grpId="0"/>
      <p:bldP spid="20" grpId="0" animBg="1"/>
      <p:bldP spid="21" grpId="0"/>
      <p:bldP spid="24" grpId="0" animBg="1"/>
      <p:bldP spid="25" grpId="0"/>
      <p:bldP spid="25" grpId="1"/>
      <p:bldP spid="28" grpId="0"/>
      <p:bldP spid="32" grpId="0"/>
      <p:bldP spid="33" grpId="0"/>
      <p:bldP spid="36" grpId="0"/>
      <p:bldP spid="38" grpId="0"/>
      <p:bldP spid="39" grpId="0"/>
      <p:bldP spid="40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88064" y="1029775"/>
            <a:ext cx="2818978" cy="3477875"/>
            <a:chOff x="6233704" y="1480992"/>
            <a:chExt cx="2818978" cy="2573061"/>
          </a:xfrm>
        </p:grpSpPr>
        <p:sp>
          <p:nvSpPr>
            <p:cNvPr id="8" name="Rectangle 7"/>
            <p:cNvSpPr/>
            <p:nvPr/>
          </p:nvSpPr>
          <p:spPr>
            <a:xfrm>
              <a:off x="6233704" y="1524000"/>
              <a:ext cx="2744041" cy="23407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3704" y="1480992"/>
              <a:ext cx="2818978" cy="257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Boat hire</a:t>
              </a:r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r>
                <a:rPr lang="en-GB" sz="2400" dirty="0"/>
                <a:t>£7 for the first hour.</a:t>
              </a:r>
            </a:p>
            <a:p>
              <a:endParaRPr lang="en-GB" sz="2400" dirty="0"/>
            </a:p>
            <a:p>
              <a:r>
                <a:rPr lang="en-GB" sz="2400" dirty="0"/>
                <a:t>£2.50 for every half an hour after.</a:t>
              </a:r>
            </a:p>
            <a:p>
              <a:endParaRPr lang="en-GB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DEC5A2-5748-4271-803D-D92682CE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2197" y="1811003"/>
            <a:ext cx="2030711" cy="749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6" y="675202"/>
            <a:ext cx="1405916" cy="1695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4679" y="1372197"/>
            <a:ext cx="382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Alex hires a boat for 2 hours.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341" y="2535920"/>
            <a:ext cx="358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How much will it cost Alex?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519" y="4722718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6363" y="48654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341" y="3241963"/>
            <a:ext cx="279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For 1 hour it costs £7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341" y="3762374"/>
            <a:ext cx="549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After that it costs £2.50 for every half hour.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219" y="4343630"/>
                <a:ext cx="2260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/>
                  <a:t>£7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(£2.50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9" y="4343630"/>
                <a:ext cx="2260555" cy="461665"/>
              </a:xfrm>
              <a:prstGeom prst="rect">
                <a:avLst/>
              </a:prstGeom>
              <a:blipFill>
                <a:blip r:embed="rId10"/>
                <a:stretch>
                  <a:fillRect l="-4324" t="-10667" r="-324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6218" y="4726862"/>
                <a:ext cx="11737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/>
                  <a:t>£7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£5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8" y="4726862"/>
                <a:ext cx="1173719" cy="461665"/>
              </a:xfrm>
              <a:prstGeom prst="rect">
                <a:avLst/>
              </a:prstGeom>
              <a:blipFill>
                <a:blip r:embed="rId11"/>
                <a:stretch>
                  <a:fillRect l="-8333" t="-10526" r="-677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147455" y="1780463"/>
            <a:ext cx="342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It will cost Alex £12 to hire a boat for two hours.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88064" y="1320721"/>
            <a:ext cx="2818978" cy="3477875"/>
            <a:chOff x="6233704" y="1480992"/>
            <a:chExt cx="2818978" cy="2573061"/>
          </a:xfrm>
        </p:grpSpPr>
        <p:sp>
          <p:nvSpPr>
            <p:cNvPr id="8" name="Rectangle 7"/>
            <p:cNvSpPr/>
            <p:nvPr/>
          </p:nvSpPr>
          <p:spPr>
            <a:xfrm>
              <a:off x="6233704" y="1524000"/>
              <a:ext cx="2744041" cy="23407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3704" y="1480992"/>
              <a:ext cx="2818978" cy="257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Boat hire</a:t>
              </a:r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r>
                <a:rPr lang="en-GB" sz="2400" dirty="0"/>
                <a:t>£7 for the first hour.</a:t>
              </a:r>
            </a:p>
            <a:p>
              <a:endParaRPr lang="en-GB" sz="2400" dirty="0"/>
            </a:p>
            <a:p>
              <a:r>
                <a:rPr lang="en-GB" sz="2400" dirty="0"/>
                <a:t>£2.50 for every half an hour after.</a:t>
              </a:r>
            </a:p>
            <a:p>
              <a:endParaRPr lang="en-GB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DEC5A2-5748-4271-803D-D92682CE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2197" y="2101949"/>
            <a:ext cx="2030711" cy="749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341" y="1286692"/>
            <a:ext cx="439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It costs Jack £19.50 to hire a boat.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341" y="2061226"/>
            <a:ext cx="466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How long did Jack hire the boat for?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479" y="4729119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9323" y="487180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341" y="2725996"/>
            <a:ext cx="368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For the first hour it costs £7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341" y="3691492"/>
            <a:ext cx="549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After that it costs £2.50 for every half hour.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8699" y="412040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£12.50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0341" y="3208744"/>
                <a:ext cx="1717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/>
                  <a:t>£19.50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£7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1" y="3208744"/>
                <a:ext cx="1717137" cy="461665"/>
              </a:xfrm>
              <a:prstGeom prst="rect">
                <a:avLst/>
              </a:prstGeom>
              <a:blipFill>
                <a:blip r:embed="rId9"/>
                <a:stretch>
                  <a:fillRect l="-5674" t="-10526" r="-390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76" y="479838"/>
            <a:ext cx="1427798" cy="175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162" y="3208744"/>
                <a:ext cx="133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£12.50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62" y="3208744"/>
                <a:ext cx="1337226" cy="461665"/>
              </a:xfrm>
              <a:prstGeom prst="rect">
                <a:avLst/>
              </a:prstGeom>
              <a:blipFill>
                <a:blip r:embed="rId11"/>
                <a:stretch>
                  <a:fillRect t="-10526" r="-593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52470" y="4101830"/>
                <a:ext cx="1958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 half hours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470" y="4101830"/>
                <a:ext cx="1958741" cy="461665"/>
              </a:xfrm>
              <a:prstGeom prst="rect">
                <a:avLst/>
              </a:prstGeom>
              <a:blipFill>
                <a:blip r:embed="rId12"/>
                <a:stretch>
                  <a:fillRect t="-10526" r="-373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66324" y="4489913"/>
                <a:ext cx="2715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 and a half hours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24" y="4489913"/>
                <a:ext cx="2715359" cy="461665"/>
              </a:xfrm>
              <a:prstGeom prst="rect">
                <a:avLst/>
              </a:prstGeom>
              <a:blipFill>
                <a:blip r:embed="rId13"/>
                <a:stretch>
                  <a:fillRect t="-10667" r="-224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90341" y="4960082"/>
            <a:ext cx="535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Jack hired the boat for 3 and a half hours.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88064" y="1320721"/>
            <a:ext cx="2818978" cy="3477875"/>
            <a:chOff x="6233704" y="1480992"/>
            <a:chExt cx="2818978" cy="2573061"/>
          </a:xfrm>
        </p:grpSpPr>
        <p:sp>
          <p:nvSpPr>
            <p:cNvPr id="8" name="Rectangle 7"/>
            <p:cNvSpPr/>
            <p:nvPr/>
          </p:nvSpPr>
          <p:spPr>
            <a:xfrm>
              <a:off x="6233704" y="1524000"/>
              <a:ext cx="2744041" cy="23407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3704" y="1480992"/>
              <a:ext cx="2818978" cy="257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Boat hire</a:t>
              </a:r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pPr algn="ctr"/>
              <a:endParaRPr lang="en-GB" sz="2400" dirty="0"/>
            </a:p>
            <a:p>
              <a:r>
                <a:rPr lang="en-GB" sz="2400" dirty="0"/>
                <a:t>£7 for the first hour.</a:t>
              </a:r>
            </a:p>
            <a:p>
              <a:endParaRPr lang="en-GB" sz="2400" dirty="0"/>
            </a:p>
            <a:p>
              <a:r>
                <a:rPr lang="en-GB" sz="2400" dirty="0"/>
                <a:t>£2.50 for every half an hour after.</a:t>
              </a:r>
            </a:p>
            <a:p>
              <a:endParaRPr lang="en-GB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DEC5A2-5748-4271-803D-D92682CE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2197" y="2101949"/>
            <a:ext cx="2030711" cy="749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183" y="1426384"/>
            <a:ext cx="3917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Annie hires a boat at 8:15 am.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183" y="2826866"/>
            <a:ext cx="378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How much will it cost Annie?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479" y="4729118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9323" y="48718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5" y="920969"/>
            <a:ext cx="1382571" cy="1518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3183" y="1871116"/>
            <a:ext cx="438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She returns the boat at 12:30 pm.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12936" y="4834771"/>
            <a:ext cx="49844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3404" y="4545915"/>
            <a:ext cx="0" cy="604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0678" y="4532594"/>
            <a:ext cx="0" cy="604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Down Arrow 7"/>
          <p:cNvSpPr/>
          <p:nvPr/>
        </p:nvSpPr>
        <p:spPr>
          <a:xfrm rot="5400000">
            <a:off x="2801697" y="2917150"/>
            <a:ext cx="194654" cy="3568238"/>
          </a:xfrm>
          <a:prstGeom prst="leftBracket">
            <a:avLst>
              <a:gd name="adj" fmla="val 1015088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34337" y="4204011"/>
                <a:ext cx="1585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4 hours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37" y="4204011"/>
                <a:ext cx="1585943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4717808" y="4535544"/>
            <a:ext cx="0" cy="604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1920" y="4204011"/>
                <a:ext cx="2185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15 mins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20" y="4204011"/>
                <a:ext cx="2185439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7"/>
          <p:cNvSpPr/>
          <p:nvPr/>
        </p:nvSpPr>
        <p:spPr>
          <a:xfrm rot="5400000">
            <a:off x="5081944" y="4265766"/>
            <a:ext cx="200519" cy="876874"/>
          </a:xfrm>
          <a:prstGeom prst="leftBracket">
            <a:avLst>
              <a:gd name="adj" fmla="val 263636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818" y="5057922"/>
            <a:ext cx="83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08:15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4151" y="5057922"/>
            <a:ext cx="80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12:15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7272" y="5057922"/>
            <a:ext cx="77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12:30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183" y="3328445"/>
            <a:ext cx="499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Annie hires a boat for 4 hours 15 mins.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3183" y="3830024"/>
                <a:ext cx="2615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/>
                  <a:t>The first hour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£7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3" y="3830024"/>
                <a:ext cx="2615716" cy="461665"/>
              </a:xfrm>
              <a:prstGeom prst="rect">
                <a:avLst/>
              </a:prstGeom>
              <a:blipFill>
                <a:blip r:embed="rId12"/>
                <a:stretch>
                  <a:fillRect l="-349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23183" y="4331602"/>
            <a:ext cx="216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3 hours 15 mins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183" y="4331602"/>
            <a:ext cx="216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3 hours 30 mins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84720" y="4359261"/>
                <a:ext cx="1958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7 half hours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20" y="4359261"/>
                <a:ext cx="1958741" cy="461665"/>
              </a:xfrm>
              <a:prstGeom prst="rect">
                <a:avLst/>
              </a:prstGeom>
              <a:blipFill>
                <a:blip r:embed="rId13"/>
                <a:stretch>
                  <a:fillRect t="-10526" r="-341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3183" y="4884160"/>
                <a:ext cx="1396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£2.50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3" y="4884160"/>
                <a:ext cx="1396536" cy="461665"/>
              </a:xfrm>
              <a:prstGeom prst="rect">
                <a:avLst/>
              </a:prstGeom>
              <a:blipFill>
                <a:blip r:embed="rId14"/>
                <a:stretch>
                  <a:fillRect l="-6550" t="-10526" r="-611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4022" y="4884160"/>
                <a:ext cx="133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£17.50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22" y="4884160"/>
                <a:ext cx="1337226" cy="461665"/>
              </a:xfrm>
              <a:prstGeom prst="rect">
                <a:avLst/>
              </a:prstGeom>
              <a:blipFill>
                <a:blip r:embed="rId15"/>
                <a:stretch>
                  <a:fillRect t="-10526" r="-545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425746" y="282159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£24.50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9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5" grpId="1"/>
      <p:bldP spid="22" grpId="0"/>
      <p:bldP spid="26" grpId="0" animBg="1"/>
      <p:bldP spid="26" grpId="1" animBg="1"/>
      <p:bldP spid="27" grpId="0"/>
      <p:bldP spid="27" grpId="1"/>
      <p:bldP spid="32" grpId="0"/>
      <p:bldP spid="32" grpId="1"/>
      <p:bldP spid="33" grpId="0" animBg="1"/>
      <p:bldP spid="33" grpId="1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198" y="473389"/>
            <a:ext cx="85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children in Mo’s school voted for where they wanted to go on their end of year trip.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198" y="1549958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results.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92747"/>
              </p:ext>
            </p:extLst>
          </p:nvPr>
        </p:nvGraphicFramePr>
        <p:xfrm>
          <a:off x="1215821" y="2415480"/>
          <a:ext cx="1524000" cy="52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78808525"/>
                    </a:ext>
                  </a:extLst>
                </a:gridCol>
              </a:tblGrid>
              <a:tr h="525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178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19688"/>
              </p:ext>
            </p:extLst>
          </p:nvPr>
        </p:nvGraphicFramePr>
        <p:xfrm>
          <a:off x="2739821" y="2415480"/>
          <a:ext cx="609600" cy="52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72907034"/>
                    </a:ext>
                  </a:extLst>
                </a:gridCol>
              </a:tblGrid>
              <a:tr h="525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509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70768"/>
              </p:ext>
            </p:extLst>
          </p:nvPr>
        </p:nvGraphicFramePr>
        <p:xfrm>
          <a:off x="3349421" y="2415480"/>
          <a:ext cx="3657600" cy="52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9065632"/>
                    </a:ext>
                  </a:extLst>
                </a:gridCol>
              </a:tblGrid>
              <a:tr h="525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7918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30720"/>
              </p:ext>
            </p:extLst>
          </p:nvPr>
        </p:nvGraphicFramePr>
        <p:xfrm>
          <a:off x="6850178" y="2415480"/>
          <a:ext cx="461643" cy="52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3">
                  <a:extLst>
                    <a:ext uri="{9D8B030D-6E8A-4147-A177-3AD203B41FA5}">
                      <a16:colId xmlns:a16="http://schemas.microsoft.com/office/drawing/2014/main" val="1927605835"/>
                    </a:ext>
                  </a:extLst>
                </a:gridCol>
              </a:tblGrid>
              <a:tr h="525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756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406" y="2493492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938" y="2493492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1588" y="2493492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Theme park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3355" y="2493492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44" y="3933217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 children voted for the theatre.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50297" y="2967863"/>
            <a:ext cx="82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5344" y="4688336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can you find out?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6479" y="4736046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49323" y="48787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198" y="1549958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results.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36927"/>
              </p:ext>
            </p:extLst>
          </p:nvPr>
        </p:nvGraphicFramePr>
        <p:xfrm>
          <a:off x="1215821" y="2160419"/>
          <a:ext cx="1524000" cy="52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78808525"/>
                    </a:ext>
                  </a:extLst>
                </a:gridCol>
              </a:tblGrid>
              <a:tr h="52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178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46368"/>
              </p:ext>
            </p:extLst>
          </p:nvPr>
        </p:nvGraphicFramePr>
        <p:xfrm>
          <a:off x="2739821" y="2160419"/>
          <a:ext cx="609600" cy="52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72907034"/>
                    </a:ext>
                  </a:extLst>
                </a:gridCol>
              </a:tblGrid>
              <a:tr h="52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509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1073"/>
              </p:ext>
            </p:extLst>
          </p:nvPr>
        </p:nvGraphicFramePr>
        <p:xfrm>
          <a:off x="3349421" y="2160419"/>
          <a:ext cx="3657600" cy="52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9065632"/>
                    </a:ext>
                  </a:extLst>
                </a:gridCol>
              </a:tblGrid>
              <a:tr h="52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791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09685"/>
              </p:ext>
            </p:extLst>
          </p:nvPr>
        </p:nvGraphicFramePr>
        <p:xfrm>
          <a:off x="6850178" y="2160419"/>
          <a:ext cx="461643" cy="52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3">
                  <a:extLst>
                    <a:ext uri="{9D8B030D-6E8A-4147-A177-3AD203B41FA5}">
                      <a16:colId xmlns:a16="http://schemas.microsoft.com/office/drawing/2014/main" val="1927605835"/>
                    </a:ext>
                  </a:extLst>
                </a:gridCol>
              </a:tblGrid>
              <a:tr h="52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756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9406" y="2239308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6938" y="2239308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1588" y="2239308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Theme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3355" y="2239308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8329" y="2670782"/>
                <a:ext cx="300446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9" y="2670782"/>
                <a:ext cx="300446" cy="669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50297" y="2714556"/>
            <a:ext cx="82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87131" y="2670782"/>
                <a:ext cx="300446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31" y="2670782"/>
                <a:ext cx="300446" cy="67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82198" y="473389"/>
            <a:ext cx="85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children in Mo’s school voted for where they wanted to go on their end of year trip.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198" y="3322977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 children voted for the theatre.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5337" y="3422313"/>
                <a:ext cx="3884769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800" dirty="0"/>
                  <a:t>of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300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75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37" y="3422313"/>
                <a:ext cx="3884769" cy="669286"/>
              </a:xfrm>
              <a:prstGeom prst="rect">
                <a:avLst/>
              </a:prstGeom>
              <a:blipFill>
                <a:blip r:embed="rId9"/>
                <a:stretch>
                  <a:fillRect b="-1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461771" y="3356091"/>
            <a:ext cx="638978" cy="853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4429"/>
              </p:ext>
            </p:extLst>
          </p:nvPr>
        </p:nvGraphicFramePr>
        <p:xfrm>
          <a:off x="1963858" y="451423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824646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068409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490031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6912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44082"/>
                  </a:ext>
                </a:extLst>
              </a:tr>
            </a:tbl>
          </a:graphicData>
        </a:graphic>
      </p:graphicFrame>
      <p:sp>
        <p:nvSpPr>
          <p:cNvPr id="23" name="Left Brace 22"/>
          <p:cNvSpPr/>
          <p:nvPr/>
        </p:nvSpPr>
        <p:spPr>
          <a:xfrm rot="5400000">
            <a:off x="4899908" y="1278599"/>
            <a:ext cx="208876" cy="608097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435982" y="5139094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2627848" y="4280261"/>
            <a:ext cx="166109" cy="151439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404145" y="4431325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8922" y="4431325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2413" y="4431325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20259" y="4431325"/>
            <a:ext cx="11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4812" y="3716879"/>
            <a:ext cx="8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1" grpId="1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198" y="473389"/>
            <a:ext cx="85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children in Mo’s school voted for where they wanted to go on their end of year trip.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198" y="1549958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results.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10628"/>
              </p:ext>
            </p:extLst>
          </p:nvPr>
        </p:nvGraphicFramePr>
        <p:xfrm>
          <a:off x="1215821" y="2424270"/>
          <a:ext cx="1524000" cy="5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78808525"/>
                    </a:ext>
                  </a:extLst>
                </a:gridCol>
              </a:tblGrid>
              <a:tr h="530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178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2056"/>
              </p:ext>
            </p:extLst>
          </p:nvPr>
        </p:nvGraphicFramePr>
        <p:xfrm>
          <a:off x="2739821" y="2424270"/>
          <a:ext cx="609600" cy="5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72907034"/>
                    </a:ext>
                  </a:extLst>
                </a:gridCol>
              </a:tblGrid>
              <a:tr h="530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509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03678"/>
              </p:ext>
            </p:extLst>
          </p:nvPr>
        </p:nvGraphicFramePr>
        <p:xfrm>
          <a:off x="3349421" y="2424270"/>
          <a:ext cx="3657600" cy="5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9065632"/>
                    </a:ext>
                  </a:extLst>
                </a:gridCol>
              </a:tblGrid>
              <a:tr h="530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7918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07587"/>
              </p:ext>
            </p:extLst>
          </p:nvPr>
        </p:nvGraphicFramePr>
        <p:xfrm>
          <a:off x="6850178" y="2424270"/>
          <a:ext cx="461643" cy="5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3">
                  <a:extLst>
                    <a:ext uri="{9D8B030D-6E8A-4147-A177-3AD203B41FA5}">
                      <a16:colId xmlns:a16="http://schemas.microsoft.com/office/drawing/2014/main" val="1927605835"/>
                    </a:ext>
                  </a:extLst>
                </a:gridCol>
              </a:tblGrid>
              <a:tr h="530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756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406" y="2504660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938" y="2504660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1588" y="2504660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Theme park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3355" y="2504660"/>
            <a:ext cx="14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984" y="3996403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 children voted for the theatre.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9" y="2924089"/>
                <a:ext cx="300446" cy="669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50297" y="2967863"/>
            <a:ext cx="82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31" y="2924089"/>
                <a:ext cx="300446" cy="67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5344" y="4688336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can you find out?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4150911" y="-778871"/>
            <a:ext cx="227997" cy="609817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878333" y="1689181"/>
            <a:ext cx="8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198" y="4417860"/>
            <a:ext cx="196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10% of 300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92888" y="4426726"/>
                <a:ext cx="1968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88" y="4426726"/>
                <a:ext cx="1968099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82198" y="3544286"/>
            <a:ext cx="719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 children voted for the beach.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2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 animBg="1"/>
      <p:bldP spid="25" grpId="0"/>
      <p:bldP spid="28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.5|4.7|3.4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9|7.8|5.8|10.5|9.4|2.5|2.3|7.3|0.5|0.5|0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8|2.9|5.2|3.9|7.7|13.1|2.8|11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5|4.2|5.3|3.1|8.4|7.1|3.2|6.6|9.1|4|4.5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2|3.9|3.6|4.7|8.9|1.4|1|2.1|2.8|1.7|1.7|2.9|1.4|4|4.5|6.1|5|4.6|4.3|4.6|3.6|4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8.3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8.3|5.8|1.1|0.9|2.5|2.1|1.1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1|6.3|3.4|1.4|7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|2.8|1.1|2.1|1.7|5.7|2.6|1.1|1.2|2.6|7.8|4.7|5.8|5.2|7.6|4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D4C71-66F9-48C9-8A4D-96941228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BC5F11-B40C-47FE-884A-FCBB85ED7B57}">
  <ds:schemaRefs>
    <ds:schemaRef ds:uri="cee99ee9-287b-4f9a-957c-ba5ae7375c9a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8ED84827-C9B3-492B-A462-A2AC3DED0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603</Words>
  <Application>Microsoft Office PowerPoint</Application>
  <PresentationFormat>A4 Paper (210x297 mm)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58</cp:revision>
  <dcterms:created xsi:type="dcterms:W3CDTF">2019-10-15T10:24:11Z</dcterms:created>
  <dcterms:modified xsi:type="dcterms:W3CDTF">2021-06-30T09:13:15Z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