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69" r:id="rId15"/>
    <p:sldId id="270" r:id="rId16"/>
    <p:sldId id="274" r:id="rId17"/>
    <p:sldId id="275" r:id="rId18"/>
    <p:sldId id="276" r:id="rId19"/>
    <p:sldId id="277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3"/>
    <p:restoredTop sz="94711"/>
  </p:normalViewPr>
  <p:slideViewPr>
    <p:cSldViewPr snapToGrid="0" snapToObjects="1">
      <p:cViewPr varScale="1">
        <p:scale>
          <a:sx n="107" d="100"/>
          <a:sy n="107" d="100"/>
        </p:scale>
        <p:origin x="1224" y="100"/>
      </p:cViewPr>
      <p:guideLst>
        <p:guide orient="horz" pos="2160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D33F6EE2-DFC5-423B-9A5F-5EBB243616AC}"/>
    <pc:docChg chg="custSel modSld">
      <pc:chgData name="James Clegg" userId="c6df1435-7a36-4b38-be4d-16e68e91152f" providerId="ADAL" clId="{D33F6EE2-DFC5-423B-9A5F-5EBB243616AC}" dt="2021-06-28T14:53:39.769" v="16"/>
      <pc:docMkLst>
        <pc:docMk/>
      </pc:docMkLst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543163454" sldId="260"/>
        </pc:sldMkLst>
        <pc:picChg chg="del">
          <ac:chgData name="James Clegg" userId="c6df1435-7a36-4b38-be4d-16e68e91152f" providerId="ADAL" clId="{D33F6EE2-DFC5-423B-9A5F-5EBB243616AC}" dt="2021-06-28T14:53:04.508" v="1" actId="478"/>
          <ac:picMkLst>
            <pc:docMk/>
            <pc:sldMk cId="543163454" sldId="26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3754808443" sldId="261"/>
        </pc:sldMkLst>
        <pc:picChg chg="del">
          <ac:chgData name="James Clegg" userId="c6df1435-7a36-4b38-be4d-16e68e91152f" providerId="ADAL" clId="{D33F6EE2-DFC5-423B-9A5F-5EBB243616AC}" dt="2021-06-28T14:53:06.098" v="2" actId="478"/>
          <ac:picMkLst>
            <pc:docMk/>
            <pc:sldMk cId="3754808443" sldId="26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2074492544" sldId="262"/>
        </pc:sldMkLst>
        <pc:picChg chg="del">
          <ac:chgData name="James Clegg" userId="c6df1435-7a36-4b38-be4d-16e68e91152f" providerId="ADAL" clId="{D33F6EE2-DFC5-423B-9A5F-5EBB243616AC}" dt="2021-06-28T14:53:07.603" v="3" actId="478"/>
          <ac:picMkLst>
            <pc:docMk/>
            <pc:sldMk cId="2074492544" sldId="262"/>
            <ac:picMk id="1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1115414497" sldId="263"/>
        </pc:sldMkLst>
        <pc:picChg chg="del">
          <ac:chgData name="James Clegg" userId="c6df1435-7a36-4b38-be4d-16e68e91152f" providerId="ADAL" clId="{D33F6EE2-DFC5-423B-9A5F-5EBB243616AC}" dt="2021-06-28T14:53:09.117" v="4" actId="478"/>
          <ac:picMkLst>
            <pc:docMk/>
            <pc:sldMk cId="1115414497" sldId="26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3876988678" sldId="264"/>
        </pc:sldMkLst>
        <pc:picChg chg="del">
          <ac:chgData name="James Clegg" userId="c6df1435-7a36-4b38-be4d-16e68e91152f" providerId="ADAL" clId="{D33F6EE2-DFC5-423B-9A5F-5EBB243616AC}" dt="2021-06-28T14:53:10.523" v="5" actId="478"/>
          <ac:picMkLst>
            <pc:docMk/>
            <pc:sldMk cId="3876988678" sldId="264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1141744902" sldId="265"/>
        </pc:sldMkLst>
        <pc:picChg chg="del">
          <ac:chgData name="James Clegg" userId="c6df1435-7a36-4b38-be4d-16e68e91152f" providerId="ADAL" clId="{D33F6EE2-DFC5-423B-9A5F-5EBB243616AC}" dt="2021-06-28T14:53:11.907" v="6" actId="478"/>
          <ac:picMkLst>
            <pc:docMk/>
            <pc:sldMk cId="1141744902" sldId="265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4229178441" sldId="266"/>
        </pc:sldMkLst>
        <pc:picChg chg="del">
          <ac:chgData name="James Clegg" userId="c6df1435-7a36-4b38-be4d-16e68e91152f" providerId="ADAL" clId="{D33F6EE2-DFC5-423B-9A5F-5EBB243616AC}" dt="2021-06-28T14:53:13.262" v="7" actId="478"/>
          <ac:picMkLst>
            <pc:docMk/>
            <pc:sldMk cId="4229178441" sldId="26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1810530183" sldId="267"/>
        </pc:sldMkLst>
        <pc:picChg chg="del">
          <ac:chgData name="James Clegg" userId="c6df1435-7a36-4b38-be4d-16e68e91152f" providerId="ADAL" clId="{D33F6EE2-DFC5-423B-9A5F-5EBB243616AC}" dt="2021-06-28T14:53:03.089" v="0" actId="478"/>
          <ac:picMkLst>
            <pc:docMk/>
            <pc:sldMk cId="1810530183" sldId="26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519157598" sldId="268"/>
        </pc:sldMkLst>
        <pc:picChg chg="del">
          <ac:chgData name="James Clegg" userId="c6df1435-7a36-4b38-be4d-16e68e91152f" providerId="ADAL" clId="{D33F6EE2-DFC5-423B-9A5F-5EBB243616AC}" dt="2021-06-28T14:53:14.601" v="8" actId="478"/>
          <ac:picMkLst>
            <pc:docMk/>
            <pc:sldMk cId="519157598" sldId="268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2248934996" sldId="269"/>
        </pc:sldMkLst>
        <pc:picChg chg="del">
          <ac:chgData name="James Clegg" userId="c6df1435-7a36-4b38-be4d-16e68e91152f" providerId="ADAL" clId="{D33F6EE2-DFC5-423B-9A5F-5EBB243616AC}" dt="2021-06-28T14:53:17.167" v="10" actId="478"/>
          <ac:picMkLst>
            <pc:docMk/>
            <pc:sldMk cId="2248934996" sldId="269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1091326680" sldId="270"/>
        </pc:sldMkLst>
        <pc:picChg chg="del">
          <ac:chgData name="James Clegg" userId="c6df1435-7a36-4b38-be4d-16e68e91152f" providerId="ADAL" clId="{D33F6EE2-DFC5-423B-9A5F-5EBB243616AC}" dt="2021-06-28T14:53:18.446" v="11" actId="478"/>
          <ac:picMkLst>
            <pc:docMk/>
            <pc:sldMk cId="1091326680" sldId="270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2505193420" sldId="271"/>
        </pc:sldMkLst>
        <pc:picChg chg="del">
          <ac:chgData name="James Clegg" userId="c6df1435-7a36-4b38-be4d-16e68e91152f" providerId="ADAL" clId="{D33F6EE2-DFC5-423B-9A5F-5EBB243616AC}" dt="2021-06-28T14:53:15.892" v="9" actId="478"/>
          <ac:picMkLst>
            <pc:docMk/>
            <pc:sldMk cId="2505193420" sldId="271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456516935" sldId="274"/>
        </pc:sldMkLst>
        <pc:picChg chg="del">
          <ac:chgData name="James Clegg" userId="c6df1435-7a36-4b38-be4d-16e68e91152f" providerId="ADAL" clId="{D33F6EE2-DFC5-423B-9A5F-5EBB243616AC}" dt="2021-06-28T14:53:19.708" v="12" actId="478"/>
          <ac:picMkLst>
            <pc:docMk/>
            <pc:sldMk cId="456516935" sldId="274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257275421" sldId="275"/>
        </pc:sldMkLst>
        <pc:picChg chg="del">
          <ac:chgData name="James Clegg" userId="c6df1435-7a36-4b38-be4d-16e68e91152f" providerId="ADAL" clId="{D33F6EE2-DFC5-423B-9A5F-5EBB243616AC}" dt="2021-06-28T14:53:21.492" v="13" actId="478"/>
          <ac:picMkLst>
            <pc:docMk/>
            <pc:sldMk cId="257275421" sldId="275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588690208" sldId="276"/>
        </pc:sldMkLst>
        <pc:picChg chg="del">
          <ac:chgData name="James Clegg" userId="c6df1435-7a36-4b38-be4d-16e68e91152f" providerId="ADAL" clId="{D33F6EE2-DFC5-423B-9A5F-5EBB243616AC}" dt="2021-06-28T14:53:23.186" v="14" actId="478"/>
          <ac:picMkLst>
            <pc:docMk/>
            <pc:sldMk cId="588690208" sldId="27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33F6EE2-DFC5-423B-9A5F-5EBB243616AC}" dt="2021-06-28T14:53:39.769" v="16"/>
        <pc:sldMkLst>
          <pc:docMk/>
          <pc:sldMk cId="220571394" sldId="277"/>
        </pc:sldMkLst>
        <pc:picChg chg="del">
          <ac:chgData name="James Clegg" userId="c6df1435-7a36-4b38-be4d-16e68e91152f" providerId="ADAL" clId="{D33F6EE2-DFC5-423B-9A5F-5EBB243616AC}" dt="2021-06-28T14:53:24.934" v="15" actId="478"/>
          <ac:picMkLst>
            <pc:docMk/>
            <pc:sldMk cId="220571394" sldId="277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6561FC-0759-45FC-8201-38734061B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" y="0"/>
            <a:ext cx="9900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6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18" Type="http://schemas.openxmlformats.org/officeDocument/2006/relationships/image" Target="../media/image35.png"/><Relationship Id="rId3" Type="http://schemas.openxmlformats.org/officeDocument/2006/relationships/image" Target="../media/image16.jpg"/><Relationship Id="rId21" Type="http://schemas.openxmlformats.org/officeDocument/2006/relationships/image" Target="../media/image38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9.xml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6.jpg"/><Relationship Id="rId12" Type="http://schemas.openxmlformats.org/officeDocument/2006/relationships/image" Target="../media/image29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1" Type="http://schemas.openxmlformats.org/officeDocument/2006/relationships/tags" Target="../tags/tag11.xml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5" Type="http://schemas.openxmlformats.org/officeDocument/2006/relationships/image" Target="../media/image46.png"/><Relationship Id="rId10" Type="http://schemas.openxmlformats.org/officeDocument/2006/relationships/image" Target="../media/image23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6.jpg"/><Relationship Id="rId12" Type="http://schemas.openxmlformats.org/officeDocument/2006/relationships/image" Target="../media/image29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1" Type="http://schemas.openxmlformats.org/officeDocument/2006/relationships/tags" Target="../tags/tag12.xml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5" Type="http://schemas.openxmlformats.org/officeDocument/2006/relationships/image" Target="../media/image46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jp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6.jpg"/><Relationship Id="rId12" Type="http://schemas.openxmlformats.org/officeDocument/2006/relationships/image" Target="../media/image45.pn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1" Type="http://schemas.openxmlformats.org/officeDocument/2006/relationships/tags" Target="../tags/tag14.xml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5" Type="http://schemas.openxmlformats.org/officeDocument/2006/relationships/image" Target="../media/image53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9.png"/><Relationship Id="rId3" Type="http://schemas.openxmlformats.org/officeDocument/2006/relationships/image" Target="../media/image16.jpg"/><Relationship Id="rId12" Type="http://schemas.openxmlformats.org/officeDocument/2006/relationships/image" Target="../media/image45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15.xml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5" Type="http://schemas.openxmlformats.org/officeDocument/2006/relationships/image" Target="../media/image56.png"/><Relationship Id="rId10" Type="http://schemas.openxmlformats.org/officeDocument/2006/relationships/image" Target="../media/image23.png"/><Relationship Id="rId19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.jpg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11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3" Type="http://schemas.openxmlformats.org/officeDocument/2006/relationships/image" Target="../media/image16.jp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B7D8D6-E68B-4356-B69E-3CBEECF8F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1445" y="2932835"/>
            <a:ext cx="2124075" cy="2562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E4F71D-2B5B-4992-9C62-DE37E9896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57" y="2573664"/>
            <a:ext cx="2124075" cy="2619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F2061B-162D-4BF8-8157-12DFC6AF4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135" y="466344"/>
            <a:ext cx="1590997" cy="1919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E396DD-4A94-4232-A70D-C636ACDBC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122" y="1914877"/>
            <a:ext cx="6047756" cy="22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715D0-3177-457F-87DE-B3A466545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433" y="4045814"/>
            <a:ext cx="1588848" cy="1479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5A18D-E642-4430-BAB0-26AA1F2CF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076" y="3836707"/>
            <a:ext cx="1835492" cy="1708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9CA58-E42A-4E03-86DA-557041B02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30772">
            <a:off x="229017" y="2280770"/>
            <a:ext cx="1674438" cy="1910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FC4CE-DFE2-4761-A60D-D1DE4C6255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708" y="1019509"/>
            <a:ext cx="718713" cy="566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84324-990A-4140-AD3F-9207755E5F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00000">
            <a:off x="3071548" y="1430682"/>
            <a:ext cx="642178" cy="518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AF75A-B08F-4EC9-95B1-713F56582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7700" y="1324100"/>
            <a:ext cx="804860" cy="598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2182D7-3C25-4789-95DA-B4EA11C4F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17362">
            <a:off x="7659106" y="3885344"/>
            <a:ext cx="879221" cy="1048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DD6D54-98F2-4E4D-88A0-6733E3F265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3729" y="4771286"/>
            <a:ext cx="743327" cy="5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5A18D-E642-4430-BAB0-26AA1F2CF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30" y="680726"/>
            <a:ext cx="1531961" cy="1426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£5.49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7393DC-3577-4330-83A6-C1790BA526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39" y="2327564"/>
            <a:ext cx="1103342" cy="125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1009" y="2826327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£4.25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2826327"/>
                <a:ext cx="1648690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8321E57-205C-4FF4-BB97-B048BA3FBE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490" y="4221426"/>
            <a:ext cx="823639" cy="65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£1.89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50" y="3586306"/>
            <a:ext cx="1427798" cy="1722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14596" y="1205345"/>
                <a:ext cx="3822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£5.49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£4.25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£1.89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96" y="1205345"/>
                <a:ext cx="3822821" cy="461665"/>
              </a:xfrm>
              <a:prstGeom prst="rect">
                <a:avLst/>
              </a:prstGeom>
              <a:blipFill>
                <a:blip r:embed="rId14"/>
                <a:stretch>
                  <a:fillRect l="-255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4779818" y="1574493"/>
            <a:ext cx="277091" cy="44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79324" y="1954247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£5.50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56909" y="1954247"/>
                <a:ext cx="1759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£4.25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09" y="1954247"/>
                <a:ext cx="1759010" cy="461665"/>
              </a:xfrm>
              <a:prstGeom prst="rect">
                <a:avLst/>
              </a:prstGeom>
              <a:blipFill>
                <a:blip r:embed="rId15"/>
                <a:stretch>
                  <a:fillRect l="-34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50945" y="1954247"/>
                <a:ext cx="1759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£9.75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945" y="1954247"/>
                <a:ext cx="1759010" cy="461665"/>
              </a:xfrm>
              <a:prstGeom prst="rect">
                <a:avLst/>
              </a:prstGeom>
              <a:blipFill>
                <a:blip r:embed="rId1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1287" y="2501536"/>
                <a:ext cx="2923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£9.75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£9.74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87" y="2501536"/>
                <a:ext cx="2923265" cy="461665"/>
              </a:xfrm>
              <a:prstGeom prst="rect">
                <a:avLst/>
              </a:prstGeom>
              <a:blipFill>
                <a:blip r:embed="rId17"/>
                <a:stretch>
                  <a:fillRect l="-33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8079" y="3034214"/>
                <a:ext cx="2923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£9.74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£1.89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079" y="3034214"/>
                <a:ext cx="2923265" cy="461665"/>
              </a:xfrm>
              <a:prstGeom prst="rect">
                <a:avLst/>
              </a:prstGeom>
              <a:blipFill>
                <a:blip r:embed="rId18"/>
                <a:stretch>
                  <a:fillRect l="-312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5936415" y="3466189"/>
            <a:ext cx="0" cy="466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5011" y="3883348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£2.00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52266" y="3883348"/>
                <a:ext cx="1759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£9.74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266" y="3883348"/>
                <a:ext cx="1759010" cy="461665"/>
              </a:xfrm>
              <a:prstGeom prst="rect">
                <a:avLst/>
              </a:prstGeom>
              <a:blipFill>
                <a:blip r:embed="rId19"/>
                <a:stretch>
                  <a:fillRect l="-553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50772" y="3883348"/>
                <a:ext cx="1759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£11.74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772" y="3883348"/>
                <a:ext cx="1759010" cy="461665"/>
              </a:xfrm>
              <a:prstGeom prst="rect">
                <a:avLst/>
              </a:prstGeom>
              <a:blipFill>
                <a:blip r:embed="rId2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3502" y="4451717"/>
                <a:ext cx="3871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£11.74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11p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£11.63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502" y="4451717"/>
                <a:ext cx="3871621" cy="461665"/>
              </a:xfrm>
              <a:prstGeom prst="rect">
                <a:avLst/>
              </a:prstGeom>
              <a:blipFill>
                <a:blip r:embed="rId21"/>
                <a:stretch>
                  <a:fillRect l="-236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51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925" y="1224762"/>
            <a:ext cx="565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Teddy pays with a £20 note.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925" y="1671850"/>
            <a:ext cx="565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much change will he receive?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50" y="3586306"/>
            <a:ext cx="1427798" cy="1722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925" y="777675"/>
            <a:ext cx="387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The total cost is £11.63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97423"/>
              </p:ext>
            </p:extLst>
          </p:nvPr>
        </p:nvGraphicFramePr>
        <p:xfrm>
          <a:off x="974104" y="2288788"/>
          <a:ext cx="3348515" cy="25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3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1964946383"/>
                    </a:ext>
                  </a:extLst>
                </a:gridCol>
              </a:tblGrid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552" y="3495915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2" y="3495915"/>
                <a:ext cx="67839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43876"/>
              </p:ext>
            </p:extLst>
          </p:nvPr>
        </p:nvGraphicFramePr>
        <p:xfrm>
          <a:off x="4947663" y="2288788"/>
          <a:ext cx="3348515" cy="25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3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1964946383"/>
                    </a:ext>
                  </a:extLst>
                </a:gridCol>
              </a:tblGrid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95946" y="3520316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46" y="3520316"/>
                <a:ext cx="67839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740088" y="4248299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7897" y="4248299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9988" y="4207330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2079" y="4248299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406" y="424829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9317" y="1671850"/>
            <a:ext cx="93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£8.37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9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1737622" y="1280502"/>
            <a:ext cx="267366" cy="26440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22" y="2940957"/>
            <a:ext cx="1334620" cy="1609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£2.88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£3.15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8321E57-205C-4FF4-BB97-B048BA3FB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490" y="4221426"/>
            <a:ext cx="823639" cy="65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£2.45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05745" y="882180"/>
            <a:ext cx="490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Dora went to a different shop and paid for some items with a £10 note.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5745" y="1865577"/>
            <a:ext cx="49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Here is the change she received: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9" y="2685191"/>
            <a:ext cx="1457606" cy="1453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96" y="2901736"/>
            <a:ext cx="1298677" cy="1194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4" y="1836870"/>
            <a:ext cx="971086" cy="10648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20586022">
            <a:off x="1120577" y="1236475"/>
            <a:ext cx="941003" cy="399404"/>
            <a:chOff x="363525" y="2114227"/>
            <a:chExt cx="1385035" cy="673096"/>
          </a:xfrm>
        </p:grpSpPr>
        <p:sp>
          <p:nvSpPr>
            <p:cNvPr id="18" name="Snip Same Side Corner Rectangle 17"/>
            <p:cNvSpPr/>
            <p:nvPr/>
          </p:nvSpPr>
          <p:spPr>
            <a:xfrm rot="11500454">
              <a:off x="762000" y="2230582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11500454">
              <a:off x="1263544" y="2330123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20329" y="2176601"/>
              <a:ext cx="1028231" cy="217702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13978" flipH="1">
              <a:off x="363525" y="2114227"/>
              <a:ext cx="393528" cy="445584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94A0D27-2DD1-477C-887C-15D9BDCC04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885" y="2727134"/>
            <a:ext cx="1588848" cy="1479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£1.79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blipFill>
                <a:blip r:embed="rId1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1" y="2490041"/>
            <a:ext cx="1457606" cy="16528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22" y="2817431"/>
            <a:ext cx="1457606" cy="1298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80867" y="4550880"/>
            <a:ext cx="49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Which items did Dora buy?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3210" y="4729744"/>
            <a:ext cx="747045" cy="7470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66054" y="487243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3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1737622" y="1280502"/>
            <a:ext cx="267366" cy="26440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22" y="2940957"/>
            <a:ext cx="1334620" cy="1609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£2.88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£3.15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8321E57-205C-4FF4-BB97-B048BA3FB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490" y="4221426"/>
            <a:ext cx="823639" cy="65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£2.45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05745" y="882180"/>
            <a:ext cx="490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Dora went to a different shop and paid for some items with a £10 note.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5745" y="1865577"/>
            <a:ext cx="49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Here is the change she received: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9" y="2685191"/>
            <a:ext cx="1457606" cy="1453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96" y="2901736"/>
            <a:ext cx="1298677" cy="1194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4" y="1836870"/>
            <a:ext cx="971086" cy="10648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20586022">
            <a:off x="1120577" y="1236475"/>
            <a:ext cx="941003" cy="399404"/>
            <a:chOff x="363525" y="2114227"/>
            <a:chExt cx="1385035" cy="673096"/>
          </a:xfrm>
        </p:grpSpPr>
        <p:sp>
          <p:nvSpPr>
            <p:cNvPr id="18" name="Snip Same Side Corner Rectangle 17"/>
            <p:cNvSpPr/>
            <p:nvPr/>
          </p:nvSpPr>
          <p:spPr>
            <a:xfrm rot="11500454">
              <a:off x="762000" y="2230582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11500454">
              <a:off x="1263544" y="2330123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20329" y="2176601"/>
              <a:ext cx="1028231" cy="217702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13978" flipH="1">
              <a:off x="363525" y="2114227"/>
              <a:ext cx="393528" cy="445584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94A0D27-2DD1-477C-887C-15D9BDCC04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885" y="2727134"/>
            <a:ext cx="1588848" cy="1479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£1.79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blipFill>
                <a:blip r:embed="rId1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1" y="2490041"/>
            <a:ext cx="1457606" cy="16528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22" y="2817431"/>
            <a:ext cx="1457606" cy="12986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37487" y="3949446"/>
            <a:ext cx="193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£2.61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5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66154"/>
              </p:ext>
            </p:extLst>
          </p:nvPr>
        </p:nvGraphicFramePr>
        <p:xfrm>
          <a:off x="1355565" y="2288788"/>
          <a:ext cx="3348515" cy="25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3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1964946383"/>
                    </a:ext>
                  </a:extLst>
                </a:gridCol>
              </a:tblGrid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0521" y="3551669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21" y="3551669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26546"/>
              </p:ext>
            </p:extLst>
          </p:nvPr>
        </p:nvGraphicFramePr>
        <p:xfrm>
          <a:off x="5329124" y="2319878"/>
          <a:ext cx="3348515" cy="25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03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  <a:gridCol w="669703">
                  <a:extLst>
                    <a:ext uri="{9D8B030D-6E8A-4147-A177-3AD203B41FA5}">
                      <a16:colId xmlns:a16="http://schemas.microsoft.com/office/drawing/2014/main" val="1964946383"/>
                    </a:ext>
                  </a:extLst>
                </a:gridCol>
              </a:tblGrid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04080" y="3582759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80" y="3582759"/>
                <a:ext cx="67839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121549" y="4248299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19358" y="4248299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1449" y="4207330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3540" y="4248299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5" y="654692"/>
            <a:ext cx="1334620" cy="16099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51825" y="1185244"/>
            <a:ext cx="49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The items cost Dora £7.39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1737622" y="1280502"/>
            <a:ext cx="267366" cy="26440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01" y="4075375"/>
            <a:ext cx="1334620" cy="1609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£2.88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£3.15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8321E57-205C-4FF4-BB97-B048BA3FB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490" y="4221426"/>
            <a:ext cx="823639" cy="65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£2.45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4" y="1836870"/>
            <a:ext cx="971086" cy="10648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20586022">
            <a:off x="1120577" y="1236475"/>
            <a:ext cx="941003" cy="399404"/>
            <a:chOff x="363525" y="2114227"/>
            <a:chExt cx="1385035" cy="673096"/>
          </a:xfrm>
        </p:grpSpPr>
        <p:sp>
          <p:nvSpPr>
            <p:cNvPr id="18" name="Snip Same Side Corner Rectangle 17"/>
            <p:cNvSpPr/>
            <p:nvPr/>
          </p:nvSpPr>
          <p:spPr>
            <a:xfrm rot="11500454">
              <a:off x="762000" y="2230582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11500454">
              <a:off x="1263544" y="2330123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20329" y="2176601"/>
              <a:ext cx="1028231" cy="217702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13978" flipH="1">
              <a:off x="363525" y="2114227"/>
              <a:ext cx="393528" cy="445584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94A0D27-2DD1-477C-887C-15D9BDCC04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885" y="2727134"/>
            <a:ext cx="1588848" cy="1479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£1.79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blipFill>
                <a:blip r:embed="rId1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04080" y="1143739"/>
            <a:ext cx="49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The items cost Dora £7.39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7446228" y="1544904"/>
            <a:ext cx="146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63721" y="2369303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>
                    <a:solidFill>
                      <a:schemeClr val="tx1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1" y="2369303"/>
                <a:ext cx="4904510" cy="461665"/>
              </a:xfrm>
              <a:prstGeom prst="rect">
                <a:avLst/>
              </a:prstGeom>
              <a:blipFill>
                <a:blip r:embed="rId15"/>
                <a:stretch>
                  <a:fillRect l="-186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63721" y="2830968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>
                    <a:solidFill>
                      <a:schemeClr val="tx1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18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1" y="2830968"/>
                <a:ext cx="4904510" cy="461665"/>
              </a:xfrm>
              <a:prstGeom prst="rect">
                <a:avLst/>
              </a:prstGeom>
              <a:blipFill>
                <a:blip r:embed="rId16"/>
                <a:stretch>
                  <a:fillRect l="-186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63721" y="3292633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5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19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1" y="3292633"/>
                <a:ext cx="4904510" cy="461665"/>
              </a:xfrm>
              <a:prstGeom prst="rect">
                <a:avLst/>
              </a:prstGeom>
              <a:blipFill>
                <a:blip r:embed="rId17"/>
                <a:stretch>
                  <a:fillRect l="-186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86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1.48148E-6 L 0.04103 -1.4814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1737622" y="1280502"/>
            <a:ext cx="267366" cy="26440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01" y="4075375"/>
            <a:ext cx="1334620" cy="1609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£2.88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£3.15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2259209"/>
                <a:ext cx="1648690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8321E57-205C-4FF4-BB97-B048BA3FB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490" y="4221426"/>
            <a:ext cx="823639" cy="65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£2.45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4" y="1836870"/>
            <a:ext cx="971086" cy="10648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20586022">
            <a:off x="1120577" y="1236475"/>
            <a:ext cx="941003" cy="399404"/>
            <a:chOff x="363525" y="2114227"/>
            <a:chExt cx="1385035" cy="673096"/>
          </a:xfrm>
        </p:grpSpPr>
        <p:sp>
          <p:nvSpPr>
            <p:cNvPr id="18" name="Snip Same Side Corner Rectangle 17"/>
            <p:cNvSpPr/>
            <p:nvPr/>
          </p:nvSpPr>
          <p:spPr>
            <a:xfrm rot="11500454">
              <a:off x="762000" y="2230582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11500454">
              <a:off x="1263544" y="2330123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20329" y="2176601"/>
              <a:ext cx="1028231" cy="217702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13978" flipH="1">
              <a:off x="363525" y="2114227"/>
              <a:ext cx="393528" cy="445584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94A0D27-2DD1-477C-887C-15D9BDCC04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885" y="2727134"/>
            <a:ext cx="1588848" cy="1479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£1.79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3258465"/>
                <a:ext cx="1648690" cy="461665"/>
              </a:xfrm>
              <a:prstGeom prst="rect">
                <a:avLst/>
              </a:prstGeom>
              <a:blipFill>
                <a:blip r:embed="rId1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04080" y="1143739"/>
            <a:ext cx="49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The items cost Dora £7.39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04080" y="1907814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£3.15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1.79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£2.45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80" y="1907814"/>
                <a:ext cx="4904510" cy="461665"/>
              </a:xfrm>
              <a:prstGeom prst="rect">
                <a:avLst/>
              </a:prstGeom>
              <a:blipFill>
                <a:blip r:embed="rId15"/>
                <a:stretch>
                  <a:fillRect l="-199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04080" y="2964053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10p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70p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40p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120p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80" y="2964053"/>
                <a:ext cx="4904510" cy="461665"/>
              </a:xfrm>
              <a:prstGeom prst="rect">
                <a:avLst/>
              </a:prstGeom>
              <a:blipFill>
                <a:blip r:embed="rId16"/>
                <a:stretch>
                  <a:fillRect l="-199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63721" y="2442718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5p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9p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19p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1" y="2442718"/>
                <a:ext cx="4904510" cy="461665"/>
              </a:xfrm>
              <a:prstGeom prst="rect">
                <a:avLst/>
              </a:prstGeom>
              <a:blipFill>
                <a:blip r:embed="rId17"/>
                <a:stretch>
                  <a:fillRect l="-186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63721" y="3514429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>
                    <a:solidFill>
                      <a:schemeClr val="tx1"/>
                    </a:solidFill>
                  </a:rPr>
                  <a:t>£3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£1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£2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£6 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1" y="3514429"/>
                <a:ext cx="4904510" cy="461665"/>
              </a:xfrm>
              <a:prstGeom prst="rect">
                <a:avLst/>
              </a:prstGeom>
              <a:blipFill>
                <a:blip r:embed="rId18"/>
                <a:stretch>
                  <a:fillRect l="-186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63721" y="4100506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£6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£1.20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19p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1" y="4100506"/>
                <a:ext cx="4904510" cy="461665"/>
              </a:xfrm>
              <a:prstGeom prst="rect">
                <a:avLst/>
              </a:prstGeom>
              <a:blipFill>
                <a:blip r:embed="rId19"/>
                <a:stretch>
                  <a:fillRect l="-186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90872" y="4100506"/>
                <a:ext cx="490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£7.39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72" y="4100506"/>
                <a:ext cx="4904510" cy="461665"/>
              </a:xfrm>
              <a:prstGeom prst="rect">
                <a:avLst/>
              </a:prstGeom>
              <a:blipFill>
                <a:blip r:embed="rId2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763721" y="4625751"/>
            <a:ext cx="385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Dora bought an ice cream, a bucket and a rugby ball.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3883-ACFB-4C55-9CB7-69B2AED28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498" y="4703793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3F229C-DC10-4995-838B-CDB7532CFE64}"/>
              </a:ext>
            </a:extLst>
          </p:cNvPr>
          <p:cNvSpPr txBox="1"/>
          <p:nvPr/>
        </p:nvSpPr>
        <p:spPr>
          <a:xfrm>
            <a:off x="6870342" y="48464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3483694"/>
            <a:ext cx="8248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Amir builds a sandcastle 4 times the height of Eva’s sandcastle. </a:t>
            </a:r>
          </a:p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38825" y="3956579"/>
            <a:ext cx="7802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height of the two sandcastles altogether is 210 cm.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38825" y="4429464"/>
            <a:ext cx="7802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tall is Amir’s sandcastle?</a:t>
            </a:r>
          </a:p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91ED0-866F-40B8-91E8-E8F977636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734" y="1880754"/>
            <a:ext cx="1794418" cy="1670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19" y="1322002"/>
            <a:ext cx="1790060" cy="2135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8" y="1334036"/>
            <a:ext cx="1725826" cy="212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7BA42-2A4C-4BB6-BC09-B07688D8E4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224" y="2331325"/>
            <a:ext cx="1017575" cy="1048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F07579-1D0D-41B5-B6D7-00D523C039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3188" y="2294856"/>
            <a:ext cx="879221" cy="104881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733576" y="1829951"/>
            <a:ext cx="942557" cy="362392"/>
            <a:chOff x="720329" y="2176601"/>
            <a:chExt cx="1342386" cy="610722"/>
          </a:xfrm>
        </p:grpSpPr>
        <p:sp>
          <p:nvSpPr>
            <p:cNvPr id="15" name="Snip Same Side Corner Rectangle 14"/>
            <p:cNvSpPr/>
            <p:nvPr/>
          </p:nvSpPr>
          <p:spPr>
            <a:xfrm rot="11500454">
              <a:off x="762000" y="2230582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1500454">
              <a:off x="1263544" y="2330123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20329" y="2176601"/>
              <a:ext cx="1028231" cy="21770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48561" y="2437852"/>
              <a:ext cx="314154" cy="5356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20586022">
            <a:off x="1471456" y="1902319"/>
            <a:ext cx="941003" cy="399404"/>
            <a:chOff x="363525" y="2114227"/>
            <a:chExt cx="1385035" cy="673096"/>
          </a:xfrm>
        </p:grpSpPr>
        <p:sp>
          <p:nvSpPr>
            <p:cNvPr id="20" name="Snip Same Side Corner Rectangle 19"/>
            <p:cNvSpPr/>
            <p:nvPr/>
          </p:nvSpPr>
          <p:spPr>
            <a:xfrm rot="11500454">
              <a:off x="762000" y="2230582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nip Same Side Corner Rectangle 20"/>
            <p:cNvSpPr/>
            <p:nvPr/>
          </p:nvSpPr>
          <p:spPr>
            <a:xfrm rot="11500454">
              <a:off x="1263544" y="2330123"/>
              <a:ext cx="443345" cy="457200"/>
            </a:xfrm>
            <a:prstGeom prst="snip2SameRect">
              <a:avLst>
                <a:gd name="adj1" fmla="val 31667"/>
                <a:gd name="adj2" fmla="val 10000"/>
              </a:avLst>
            </a:prstGeom>
            <a:solidFill>
              <a:schemeClr val="bg2">
                <a:lumMod val="25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20329" y="2176601"/>
              <a:ext cx="1028231" cy="217702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13978" flipH="1">
              <a:off x="363525" y="2114227"/>
              <a:ext cx="393528" cy="445584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31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10BABA-2937-490D-9315-10146BBE9477}"/>
              </a:ext>
            </a:extLst>
          </p:cNvPr>
          <p:cNvSpPr txBox="1"/>
          <p:nvPr/>
        </p:nvSpPr>
        <p:spPr>
          <a:xfrm>
            <a:off x="712922" y="3429000"/>
            <a:ext cx="190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Amir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712922" y="1822988"/>
            <a:ext cx="190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Eva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00376"/>
              </p:ext>
            </p:extLst>
          </p:nvPr>
        </p:nvGraphicFramePr>
        <p:xfrm>
          <a:off x="2167179" y="174228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69179"/>
              </p:ext>
            </p:extLst>
          </p:nvPr>
        </p:nvGraphicFramePr>
        <p:xfrm>
          <a:off x="2167179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18545"/>
              </p:ext>
            </p:extLst>
          </p:nvPr>
        </p:nvGraphicFramePr>
        <p:xfrm>
          <a:off x="3317749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61823"/>
              </p:ext>
            </p:extLst>
          </p:nvPr>
        </p:nvGraphicFramePr>
        <p:xfrm>
          <a:off x="4468319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sp>
        <p:nvSpPr>
          <p:cNvPr id="26" name="Right Brace 25"/>
          <p:cNvSpPr/>
          <p:nvPr/>
        </p:nvSpPr>
        <p:spPr>
          <a:xfrm>
            <a:off x="6924044" y="1780248"/>
            <a:ext cx="538843" cy="20442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7193465" y="2569756"/>
            <a:ext cx="190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210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7E6826-4D18-4553-8EAF-44A54443343D}"/>
                  </a:ext>
                </a:extLst>
              </p:cNvPr>
              <p:cNvSpPr txBox="1"/>
              <p:nvPr/>
            </p:nvSpPr>
            <p:spPr>
              <a:xfrm>
                <a:off x="1987586" y="4851464"/>
                <a:ext cx="1905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210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7E6826-4D18-4553-8EAF-44A544433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86" y="4851464"/>
                <a:ext cx="190544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3110176" y="4851464"/>
            <a:ext cx="190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1789740" y="1792210"/>
            <a:ext cx="190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1877048" y="3326341"/>
            <a:ext cx="181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2995809" y="3322951"/>
            <a:ext cx="181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4215841" y="3326341"/>
            <a:ext cx="171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27E6826-4D18-4553-8EAF-44A54443343D}"/>
                  </a:ext>
                </a:extLst>
              </p:cNvPr>
              <p:cNvSpPr txBox="1"/>
              <p:nvPr/>
            </p:nvSpPr>
            <p:spPr>
              <a:xfrm>
                <a:off x="5288018" y="4851464"/>
                <a:ext cx="1905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27E6826-4D18-4553-8EAF-44A544433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18" y="4851464"/>
                <a:ext cx="190544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6370624" y="4851464"/>
            <a:ext cx="190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168 cm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2618370" y="767324"/>
            <a:ext cx="529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Amir’s sandcastle is 168 cm tall.</a:t>
            </a:r>
          </a:p>
        </p:txBody>
      </p:sp>
      <p:sp>
        <p:nvSpPr>
          <p:cNvPr id="37" name="Right Brace 36"/>
          <p:cNvSpPr/>
          <p:nvPr/>
        </p:nvSpPr>
        <p:spPr>
          <a:xfrm rot="5400000">
            <a:off x="4284084" y="1823420"/>
            <a:ext cx="359459" cy="459327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3515595" y="4291193"/>
            <a:ext cx="190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38115"/>
              </p:ext>
            </p:extLst>
          </p:nvPr>
        </p:nvGraphicFramePr>
        <p:xfrm>
          <a:off x="5609883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5292488" y="3311325"/>
            <a:ext cx="171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0BABA-2937-490D-9315-10146BBE9477}"/>
              </a:ext>
            </a:extLst>
          </p:cNvPr>
          <p:cNvSpPr txBox="1"/>
          <p:nvPr/>
        </p:nvSpPr>
        <p:spPr>
          <a:xfrm>
            <a:off x="712922" y="3429000"/>
            <a:ext cx="190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Amir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712922" y="1822988"/>
            <a:ext cx="190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Eva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2176"/>
              </p:ext>
            </p:extLst>
          </p:nvPr>
        </p:nvGraphicFramePr>
        <p:xfrm>
          <a:off x="2167179" y="174228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60565"/>
              </p:ext>
            </p:extLst>
          </p:nvPr>
        </p:nvGraphicFramePr>
        <p:xfrm>
          <a:off x="2167179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80371"/>
              </p:ext>
            </p:extLst>
          </p:nvPr>
        </p:nvGraphicFramePr>
        <p:xfrm>
          <a:off x="3317749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91336"/>
              </p:ext>
            </p:extLst>
          </p:nvPr>
        </p:nvGraphicFramePr>
        <p:xfrm>
          <a:off x="4468319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6924044" y="1780248"/>
            <a:ext cx="538843" cy="20442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7193465" y="2569756"/>
            <a:ext cx="190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210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1789740" y="1792210"/>
            <a:ext cx="190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1877048" y="3326341"/>
            <a:ext cx="181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2995809" y="3322951"/>
            <a:ext cx="181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4215841" y="3326341"/>
            <a:ext cx="171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2618370" y="767324"/>
            <a:ext cx="529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Amir’s sandcastle is 168 cm tall.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75672"/>
              </p:ext>
            </p:extLst>
          </p:nvPr>
        </p:nvGraphicFramePr>
        <p:xfrm>
          <a:off x="5609883" y="3274901"/>
          <a:ext cx="1150570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570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5292488" y="3311325"/>
            <a:ext cx="171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42 cm</a:t>
            </a:r>
          </a:p>
        </p:txBody>
      </p:sp>
      <p:sp>
        <p:nvSpPr>
          <p:cNvPr id="20" name="Rectangle: Rounded Corners 58">
            <a:extLst>
              <a:ext uri="{FF2B5EF4-FFF2-40B4-BE49-F238E27FC236}">
                <a16:creationId xmlns:a16="http://schemas.microsoft.com/office/drawing/2014/main" id="{C85A75B9-6F55-4E9E-A6CF-C6C3555469EB}"/>
              </a:ext>
            </a:extLst>
          </p:cNvPr>
          <p:cNvSpPr/>
          <p:nvPr/>
        </p:nvSpPr>
        <p:spPr>
          <a:xfrm>
            <a:off x="1611772" y="4038502"/>
            <a:ext cx="3420000" cy="12283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400" dirty="0"/>
              <a:t>What is the difference in height between the two sandcastles?</a:t>
            </a:r>
          </a:p>
        </p:txBody>
      </p:sp>
      <p:sp>
        <p:nvSpPr>
          <p:cNvPr id="21" name="Rectangle: Rounded Corners 58">
            <a:extLst>
              <a:ext uri="{FF2B5EF4-FFF2-40B4-BE49-F238E27FC236}">
                <a16:creationId xmlns:a16="http://schemas.microsoft.com/office/drawing/2014/main" id="{C85A75B9-6F55-4E9E-A6CF-C6C3555469EB}"/>
              </a:ext>
            </a:extLst>
          </p:cNvPr>
          <p:cNvSpPr/>
          <p:nvPr/>
        </p:nvSpPr>
        <p:spPr>
          <a:xfrm>
            <a:off x="5211720" y="4038502"/>
            <a:ext cx="3420000" cy="12283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400" dirty="0"/>
              <a:t>If Amir’s sandcastle was 210 cm tall, how tall would Eva’s be?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4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81" y="512444"/>
            <a:ext cx="7109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Ron, Dexter and Whitney are collecting shells. </a:t>
            </a:r>
          </a:p>
          <a:p>
            <a:r>
              <a:rPr lang="en-GB" sz="2800" dirty="0"/>
              <a:t>Altogether they collect 54 shells.</a:t>
            </a:r>
          </a:p>
          <a:p>
            <a:r>
              <a:rPr lang="en-GB" sz="2800" dirty="0"/>
              <a:t>Each child collects one more shell </a:t>
            </a:r>
          </a:p>
          <a:p>
            <a:r>
              <a:rPr lang="en-GB" sz="2800" dirty="0"/>
              <a:t>than the child before.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19551-58D5-4FB2-A7E7-70BD75A8E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180" y="1361789"/>
            <a:ext cx="718713" cy="56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EC9F8A-C929-4171-AD2F-3D72A0CF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42" y="1345789"/>
            <a:ext cx="740865" cy="598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955" y="707487"/>
            <a:ext cx="804860" cy="598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581" y="2466273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27425" y="260896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3951" y="4530359"/>
            <a:ext cx="5876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many shells did they each collect?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49" y="2529550"/>
            <a:ext cx="1375243" cy="1695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9" y="2209466"/>
            <a:ext cx="1427798" cy="1722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354" y="2680568"/>
            <a:ext cx="1442352" cy="176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081" y="512444"/>
            <a:ext cx="7109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Ron, Dexter and Whitney are collecting shells. </a:t>
            </a:r>
          </a:p>
          <a:p>
            <a:r>
              <a:rPr lang="en-GB" sz="2800" dirty="0"/>
              <a:t>Altogether they collect 54 shells.</a:t>
            </a:r>
          </a:p>
          <a:p>
            <a:r>
              <a:rPr lang="en-GB" sz="2800" dirty="0"/>
              <a:t>Each child collects one more shell </a:t>
            </a:r>
          </a:p>
          <a:p>
            <a:r>
              <a:rPr lang="en-GB" sz="2800" dirty="0"/>
              <a:t>than the child before.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39572" y="1317699"/>
                <a:ext cx="2489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54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72" y="1317699"/>
                <a:ext cx="2489604" cy="523220"/>
              </a:xfrm>
              <a:prstGeom prst="rect">
                <a:avLst/>
              </a:prstGeom>
              <a:blipFill>
                <a:blip r:embed="rId7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08768" y="2391918"/>
            <a:ext cx="583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17                    18                           19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88" y="2026235"/>
            <a:ext cx="1053744" cy="1299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42" y="2009845"/>
            <a:ext cx="1211267" cy="14611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612" y="2118516"/>
            <a:ext cx="1234124" cy="15065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728" y="2851279"/>
            <a:ext cx="617062" cy="4585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303" y="2851279"/>
            <a:ext cx="617062" cy="4585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728" y="3269558"/>
            <a:ext cx="617062" cy="4585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303" y="3269558"/>
            <a:ext cx="617062" cy="4585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728" y="3709745"/>
            <a:ext cx="617062" cy="4585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303" y="3709745"/>
            <a:ext cx="617062" cy="4585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728" y="4138978"/>
            <a:ext cx="617062" cy="4585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303" y="4138978"/>
            <a:ext cx="617062" cy="4585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8711" y="2851279"/>
            <a:ext cx="617062" cy="4585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8711" y="3269558"/>
            <a:ext cx="617062" cy="45855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8711" y="3709745"/>
            <a:ext cx="617062" cy="45855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8711" y="4138978"/>
            <a:ext cx="617062" cy="45855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728" y="4556121"/>
            <a:ext cx="617062" cy="45855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303" y="4556121"/>
            <a:ext cx="617062" cy="4585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8711" y="4556121"/>
            <a:ext cx="617062" cy="45855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728" y="4997442"/>
            <a:ext cx="617062" cy="45855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303" y="4997442"/>
            <a:ext cx="617062" cy="45855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8711" y="4997442"/>
            <a:ext cx="617062" cy="4585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960" y="2851279"/>
            <a:ext cx="617062" cy="45855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4783" y="2851279"/>
            <a:ext cx="617062" cy="45855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960" y="3269558"/>
            <a:ext cx="617062" cy="4585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4783" y="3269558"/>
            <a:ext cx="617062" cy="4585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960" y="3709745"/>
            <a:ext cx="617062" cy="4585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4783" y="3709745"/>
            <a:ext cx="617062" cy="45855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960" y="4138978"/>
            <a:ext cx="617062" cy="45855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4783" y="4138978"/>
            <a:ext cx="617062" cy="45855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943" y="2851279"/>
            <a:ext cx="617062" cy="45855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943" y="3269558"/>
            <a:ext cx="617062" cy="45855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943" y="3709745"/>
            <a:ext cx="617062" cy="45855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943" y="4138978"/>
            <a:ext cx="617062" cy="45855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960" y="4556121"/>
            <a:ext cx="617062" cy="45855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4783" y="4556121"/>
            <a:ext cx="617062" cy="45855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943" y="4556121"/>
            <a:ext cx="617062" cy="45855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960" y="4997442"/>
            <a:ext cx="617062" cy="45855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4783" y="4997442"/>
            <a:ext cx="617062" cy="45855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943" y="4997442"/>
            <a:ext cx="617062" cy="45855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909" y="2851279"/>
            <a:ext cx="617062" cy="45855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732" y="2851279"/>
            <a:ext cx="617062" cy="45855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909" y="3269558"/>
            <a:ext cx="617062" cy="45855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732" y="3269558"/>
            <a:ext cx="617062" cy="45855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909" y="3709745"/>
            <a:ext cx="617062" cy="45855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732" y="3709745"/>
            <a:ext cx="617062" cy="45855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909" y="4138978"/>
            <a:ext cx="617062" cy="45855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732" y="4138978"/>
            <a:ext cx="617062" cy="45855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3892" y="2851279"/>
            <a:ext cx="617062" cy="45855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3892" y="3269558"/>
            <a:ext cx="617062" cy="45855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3892" y="3709745"/>
            <a:ext cx="617062" cy="45855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3892" y="4138978"/>
            <a:ext cx="617062" cy="45855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909" y="4556121"/>
            <a:ext cx="617062" cy="45855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732" y="4556121"/>
            <a:ext cx="617062" cy="45855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3892" y="4556121"/>
            <a:ext cx="617062" cy="45855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909" y="4997442"/>
            <a:ext cx="617062" cy="45855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732" y="4997442"/>
            <a:ext cx="617062" cy="45855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3892" y="4997442"/>
            <a:ext cx="617062" cy="458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9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4.07407E-6 L 0.48654 -0.06689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7" y="-3356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081" y="512444"/>
            <a:ext cx="7109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Ron, Dexter and Whitney are collecting shells. </a:t>
            </a:r>
          </a:p>
          <a:p>
            <a:r>
              <a:rPr lang="en-GB" sz="2800" dirty="0"/>
              <a:t>Altogether they collect 54 shells.</a:t>
            </a:r>
          </a:p>
          <a:p>
            <a:r>
              <a:rPr lang="en-GB" sz="2800" dirty="0"/>
              <a:t>Each child collects one more shell </a:t>
            </a:r>
          </a:p>
          <a:p>
            <a:r>
              <a:rPr lang="en-GB" sz="2800" dirty="0"/>
              <a:t>than the child before.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19551-58D5-4FB2-A7E7-70BD75A8E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180" y="1361789"/>
            <a:ext cx="718713" cy="566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C9F8A-C929-4171-AD2F-3D72A0CF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42" y="1345789"/>
            <a:ext cx="740865" cy="59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955" y="707487"/>
            <a:ext cx="804860" cy="598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9" y="4099744"/>
            <a:ext cx="965664" cy="1190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6" y="3076632"/>
            <a:ext cx="1032917" cy="1245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612" y="2118516"/>
            <a:ext cx="988891" cy="12071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3951" y="5047175"/>
            <a:ext cx="5876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many shells did they each collect?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3756" y="2601551"/>
            <a:ext cx="1796874" cy="49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Rectangle 12"/>
          <p:cNvSpPr/>
          <p:nvPr/>
        </p:nvSpPr>
        <p:spPr>
          <a:xfrm>
            <a:off x="1673756" y="3479516"/>
            <a:ext cx="2143238" cy="49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84484" y="3475577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73756" y="4335016"/>
            <a:ext cx="2503456" cy="49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484484" y="4328428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30849" y="4328428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5398" y="3460114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4382" y="4353566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5116" y="4353566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477584" y="2387032"/>
            <a:ext cx="0" cy="16816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24911" y="3339056"/>
            <a:ext cx="0" cy="16816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4388311" y="2564676"/>
            <a:ext cx="356937" cy="2434312"/>
          </a:xfrm>
          <a:prstGeom prst="rightBrace">
            <a:avLst>
              <a:gd name="adj1" fmla="val 8333"/>
              <a:gd name="adj2" fmla="val 505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53144" y="3550709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98469" y="3374719"/>
                <a:ext cx="2489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54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51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69" y="3374719"/>
                <a:ext cx="2489604" cy="523220"/>
              </a:xfrm>
              <a:prstGeom prst="rect">
                <a:avLst/>
              </a:prstGeom>
              <a:blipFill>
                <a:blip r:embed="rId13"/>
                <a:stretch>
                  <a:fillRect l="-490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98469" y="3956265"/>
                <a:ext cx="2489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51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17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69" y="3956265"/>
                <a:ext cx="2489604" cy="523220"/>
              </a:xfrm>
              <a:prstGeom prst="rect">
                <a:avLst/>
              </a:prstGeom>
              <a:blipFill>
                <a:blip r:embed="rId14"/>
                <a:stretch>
                  <a:fillRect l="-490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388154" y="4353566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2068" y="2616855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8154" y="3489804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7749" y="2542472"/>
            <a:ext cx="23829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17 </a:t>
            </a:r>
          </a:p>
          <a:p>
            <a:pPr algn="l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18 </a:t>
            </a:r>
          </a:p>
          <a:p>
            <a:pPr algn="l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7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8" grpId="0"/>
      <p:bldP spid="19" grpId="0"/>
      <p:bldP spid="20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385" y="512444"/>
            <a:ext cx="5876417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Each child collects one more shell </a:t>
            </a:r>
          </a:p>
          <a:p>
            <a:r>
              <a:rPr lang="en-GB" sz="2800" dirty="0"/>
              <a:t>than the child before.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many shells did they each collect?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19551-58D5-4FB2-A7E7-70BD75A8E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180" y="1361789"/>
            <a:ext cx="718713" cy="566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C9F8A-C929-4171-AD2F-3D72A0CF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42" y="1345789"/>
            <a:ext cx="740865" cy="59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DB7E5-E969-4AF9-87F0-2520C0757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955" y="707487"/>
            <a:ext cx="804860" cy="598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49" y="2529550"/>
            <a:ext cx="1375243" cy="1695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9" y="2209466"/>
            <a:ext cx="1427798" cy="1722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354" y="2680568"/>
            <a:ext cx="1442352" cy="17607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4686" y="3335875"/>
            <a:ext cx="4349386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if there were 111 shells?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1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5A18D-E642-4430-BAB0-26AA1F2CF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30" y="680726"/>
            <a:ext cx="1531961" cy="1426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£5.49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1" y="1205345"/>
                <a:ext cx="1648690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7393DC-3577-4330-83A6-C1790BA526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39" y="2327564"/>
            <a:ext cx="1103342" cy="125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1009" y="2826327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£4.25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2826327"/>
                <a:ext cx="1648690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8321E57-205C-4FF4-BB97-B048BA3FBE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490" y="4221426"/>
            <a:ext cx="823639" cy="65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£1.89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09" y="4320048"/>
                <a:ext cx="1648690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90252" y="1868069"/>
            <a:ext cx="565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Teddy buys a bucket and spade, a hat and a rugby ball for his day trip to the beach.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50" y="3586306"/>
            <a:ext cx="1427798" cy="17223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7794" y="3187572"/>
            <a:ext cx="565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He pays with a £20 note.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9699" y="4115525"/>
            <a:ext cx="565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much change will he receive?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2181" y="763110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675025" y="90579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1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8|6.4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2.9|3.7|21.3|15.1|4.4|2.3|4.8|4.8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8|5.6|2.2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7|4.3|1.1|1.4|1.3|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2|8.7|13.7|12.2|6.3|10.9|4.6|14.5|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3|5|10.6|9.6|2.5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.4|2.5|4.4|0.9|0.6|0.7|1.8|2.1|4.6|1.4|6.7|1.6|8.6|1.6|0.7|0.6|0.6|0.9|4.7|4.5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9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.8|10.8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.3|1.3|5.6|4.2|4|1.1|1.8|0.8|0.8|1.3|2.4|7.6|6.8|4.2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8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7.4|3.3|4.2|3.7|3.9|7.3|7.5|3.1|2.9|4.2|2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7D4C71-66F9-48C9-8A4D-96941228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D84827-C9B3-492B-A462-A2AC3DED0B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C5F11-B40C-47FE-884A-FCBB85ED7B57}">
  <ds:schemaRefs>
    <ds:schemaRef ds:uri="http://schemas.microsoft.com/office/2006/documentManagement/types"/>
    <ds:schemaRef ds:uri="cee99ee9-287b-4f9a-957c-ba5ae7375c9a"/>
    <ds:schemaRef ds:uri="http://purl.org/dc/elements/1.1/"/>
    <ds:schemaRef ds:uri="http://purl.org/dc/dcmitype/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657</Words>
  <Application>Microsoft Office PowerPoint</Application>
  <PresentationFormat>A4 Paper (210x297 mm)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59</cp:revision>
  <dcterms:created xsi:type="dcterms:W3CDTF">2019-10-15T10:24:11Z</dcterms:created>
  <dcterms:modified xsi:type="dcterms:W3CDTF">2021-06-28T14:53:44Z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