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9" r:id="rId14"/>
    <p:sldId id="270" r:id="rId15"/>
    <p:sldId id="271" r:id="rId16"/>
    <p:sldId id="272" r:id="rId1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13"/>
    <p:restoredTop sz="94711"/>
  </p:normalViewPr>
  <p:slideViewPr>
    <p:cSldViewPr snapToGrid="0" snapToObjects="1">
      <p:cViewPr varScale="1">
        <p:scale>
          <a:sx n="107" d="100"/>
          <a:sy n="107" d="100"/>
        </p:scale>
        <p:origin x="122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5FC24AE3-ECA2-457F-BD5C-946BFD49D818}"/>
    <pc:docChg chg="custSel modSld">
      <pc:chgData name="James Clegg" userId="c6df1435-7a36-4b38-be4d-16e68e91152f" providerId="ADAL" clId="{5FC24AE3-ECA2-457F-BD5C-946BFD49D818}" dt="2021-06-28T14:26:36.401" v="13"/>
      <pc:docMkLst>
        <pc:docMk/>
      </pc:docMkLst>
      <pc:sldChg chg="delSp modTransition delAnim">
        <pc:chgData name="James Clegg" userId="c6df1435-7a36-4b38-be4d-16e68e91152f" providerId="ADAL" clId="{5FC24AE3-ECA2-457F-BD5C-946BFD49D818}" dt="2021-06-28T14:26:36.401" v="13"/>
        <pc:sldMkLst>
          <pc:docMk/>
          <pc:sldMk cId="3299310921" sldId="259"/>
        </pc:sldMkLst>
        <pc:picChg chg="del">
          <ac:chgData name="James Clegg" userId="c6df1435-7a36-4b38-be4d-16e68e91152f" providerId="ADAL" clId="{5FC24AE3-ECA2-457F-BD5C-946BFD49D818}" dt="2021-06-28T14:26:09.005" v="0" actId="478"/>
          <ac:picMkLst>
            <pc:docMk/>
            <pc:sldMk cId="3299310921" sldId="259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FC24AE3-ECA2-457F-BD5C-946BFD49D818}" dt="2021-06-28T14:26:36.401" v="13"/>
        <pc:sldMkLst>
          <pc:docMk/>
          <pc:sldMk cId="543163454" sldId="260"/>
        </pc:sldMkLst>
        <pc:picChg chg="del">
          <ac:chgData name="James Clegg" userId="c6df1435-7a36-4b38-be4d-16e68e91152f" providerId="ADAL" clId="{5FC24AE3-ECA2-457F-BD5C-946BFD49D818}" dt="2021-06-28T14:26:10.369" v="1" actId="478"/>
          <ac:picMkLst>
            <pc:docMk/>
            <pc:sldMk cId="543163454" sldId="260"/>
            <ac:picMk id="1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FC24AE3-ECA2-457F-BD5C-946BFD49D818}" dt="2021-06-28T14:26:36.401" v="13"/>
        <pc:sldMkLst>
          <pc:docMk/>
          <pc:sldMk cId="3754808443" sldId="261"/>
        </pc:sldMkLst>
        <pc:picChg chg="del">
          <ac:chgData name="James Clegg" userId="c6df1435-7a36-4b38-be4d-16e68e91152f" providerId="ADAL" clId="{5FC24AE3-ECA2-457F-BD5C-946BFD49D818}" dt="2021-06-28T14:26:12.121" v="2" actId="478"/>
          <ac:picMkLst>
            <pc:docMk/>
            <pc:sldMk cId="3754808443" sldId="261"/>
            <ac:picMk id="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FC24AE3-ECA2-457F-BD5C-946BFD49D818}" dt="2021-06-28T14:26:36.401" v="13"/>
        <pc:sldMkLst>
          <pc:docMk/>
          <pc:sldMk cId="2074492544" sldId="262"/>
        </pc:sldMkLst>
        <pc:picChg chg="del">
          <ac:chgData name="James Clegg" userId="c6df1435-7a36-4b38-be4d-16e68e91152f" providerId="ADAL" clId="{5FC24AE3-ECA2-457F-BD5C-946BFD49D818}" dt="2021-06-28T14:26:14.234" v="3" actId="478"/>
          <ac:picMkLst>
            <pc:docMk/>
            <pc:sldMk cId="2074492544" sldId="262"/>
            <ac:picMk id="1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FC24AE3-ECA2-457F-BD5C-946BFD49D818}" dt="2021-06-28T14:26:36.401" v="13"/>
        <pc:sldMkLst>
          <pc:docMk/>
          <pc:sldMk cId="1115414497" sldId="263"/>
        </pc:sldMkLst>
        <pc:picChg chg="del">
          <ac:chgData name="James Clegg" userId="c6df1435-7a36-4b38-be4d-16e68e91152f" providerId="ADAL" clId="{5FC24AE3-ECA2-457F-BD5C-946BFD49D818}" dt="2021-06-28T14:26:18.359" v="4" actId="478"/>
          <ac:picMkLst>
            <pc:docMk/>
            <pc:sldMk cId="1115414497" sldId="263"/>
            <ac:picMk id="20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FC24AE3-ECA2-457F-BD5C-946BFD49D818}" dt="2021-06-28T14:26:36.401" v="13"/>
        <pc:sldMkLst>
          <pc:docMk/>
          <pc:sldMk cId="3876988678" sldId="264"/>
        </pc:sldMkLst>
        <pc:picChg chg="del">
          <ac:chgData name="James Clegg" userId="c6df1435-7a36-4b38-be4d-16e68e91152f" providerId="ADAL" clId="{5FC24AE3-ECA2-457F-BD5C-946BFD49D818}" dt="2021-06-28T14:26:19.493" v="5" actId="478"/>
          <ac:picMkLst>
            <pc:docMk/>
            <pc:sldMk cId="3876988678" sldId="264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FC24AE3-ECA2-457F-BD5C-946BFD49D818}" dt="2021-06-28T14:26:36.401" v="13"/>
        <pc:sldMkLst>
          <pc:docMk/>
          <pc:sldMk cId="1141744902" sldId="265"/>
        </pc:sldMkLst>
        <pc:picChg chg="del">
          <ac:chgData name="James Clegg" userId="c6df1435-7a36-4b38-be4d-16e68e91152f" providerId="ADAL" clId="{5FC24AE3-ECA2-457F-BD5C-946BFD49D818}" dt="2021-06-28T14:26:22.713" v="7" actId="478"/>
          <ac:picMkLst>
            <pc:docMk/>
            <pc:sldMk cId="1141744902" sldId="265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FC24AE3-ECA2-457F-BD5C-946BFD49D818}" dt="2021-06-28T14:26:36.401" v="13"/>
        <pc:sldMkLst>
          <pc:docMk/>
          <pc:sldMk cId="4229178441" sldId="266"/>
        </pc:sldMkLst>
        <pc:picChg chg="del">
          <ac:chgData name="James Clegg" userId="c6df1435-7a36-4b38-be4d-16e68e91152f" providerId="ADAL" clId="{5FC24AE3-ECA2-457F-BD5C-946BFD49D818}" dt="2021-06-28T14:26:23.929" v="8" actId="478"/>
          <ac:picMkLst>
            <pc:docMk/>
            <pc:sldMk cId="4229178441" sldId="266"/>
            <ac:picMk id="2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FC24AE3-ECA2-457F-BD5C-946BFD49D818}" dt="2021-06-28T14:26:36.401" v="13"/>
        <pc:sldMkLst>
          <pc:docMk/>
          <pc:sldMk cId="2242388457" sldId="267"/>
        </pc:sldMkLst>
        <pc:picChg chg="del">
          <ac:chgData name="James Clegg" userId="c6df1435-7a36-4b38-be4d-16e68e91152f" providerId="ADAL" clId="{5FC24AE3-ECA2-457F-BD5C-946BFD49D818}" dt="2021-06-28T14:26:21.386" v="6" actId="478"/>
          <ac:picMkLst>
            <pc:docMk/>
            <pc:sldMk cId="2242388457" sldId="267"/>
            <ac:picMk id="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FC24AE3-ECA2-457F-BD5C-946BFD49D818}" dt="2021-06-28T14:26:36.401" v="13"/>
        <pc:sldMkLst>
          <pc:docMk/>
          <pc:sldMk cId="3536811833" sldId="269"/>
        </pc:sldMkLst>
        <pc:picChg chg="del">
          <ac:chgData name="James Clegg" userId="c6df1435-7a36-4b38-be4d-16e68e91152f" providerId="ADAL" clId="{5FC24AE3-ECA2-457F-BD5C-946BFD49D818}" dt="2021-06-28T14:26:25.215" v="9" actId="478"/>
          <ac:picMkLst>
            <pc:docMk/>
            <pc:sldMk cId="3536811833" sldId="269"/>
            <ac:picMk id="1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FC24AE3-ECA2-457F-BD5C-946BFD49D818}" dt="2021-06-28T14:26:36.401" v="13"/>
        <pc:sldMkLst>
          <pc:docMk/>
          <pc:sldMk cId="1778933930" sldId="270"/>
        </pc:sldMkLst>
        <pc:picChg chg="del">
          <ac:chgData name="James Clegg" userId="c6df1435-7a36-4b38-be4d-16e68e91152f" providerId="ADAL" clId="{5FC24AE3-ECA2-457F-BD5C-946BFD49D818}" dt="2021-06-28T14:26:26.541" v="10" actId="478"/>
          <ac:picMkLst>
            <pc:docMk/>
            <pc:sldMk cId="1778933930" sldId="270"/>
            <ac:picMk id="1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FC24AE3-ECA2-457F-BD5C-946BFD49D818}" dt="2021-06-28T14:26:36.401" v="13"/>
        <pc:sldMkLst>
          <pc:docMk/>
          <pc:sldMk cId="3168206401" sldId="271"/>
        </pc:sldMkLst>
        <pc:picChg chg="del">
          <ac:chgData name="James Clegg" userId="c6df1435-7a36-4b38-be4d-16e68e91152f" providerId="ADAL" clId="{5FC24AE3-ECA2-457F-BD5C-946BFD49D818}" dt="2021-06-28T14:26:27.964" v="11" actId="478"/>
          <ac:picMkLst>
            <pc:docMk/>
            <pc:sldMk cId="3168206401" sldId="271"/>
            <ac:picMk id="2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FC24AE3-ECA2-457F-BD5C-946BFD49D818}" dt="2021-06-28T14:26:36.401" v="13"/>
        <pc:sldMkLst>
          <pc:docMk/>
          <pc:sldMk cId="2455623870" sldId="272"/>
        </pc:sldMkLst>
        <pc:picChg chg="del">
          <ac:chgData name="James Clegg" userId="c6df1435-7a36-4b38-be4d-16e68e91152f" providerId="ADAL" clId="{5FC24AE3-ECA2-457F-BD5C-946BFD49D818}" dt="2021-06-28T14:26:29.367" v="12" actId="478"/>
          <ac:picMkLst>
            <pc:docMk/>
            <pc:sldMk cId="2455623870" sldId="272"/>
            <ac:picMk id="2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1D915-8582-6644-875B-2B94633B3C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CD14-047A-7E42-B524-607D12335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A628-D126-F64B-838A-64719E1DCC39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96EDD-CA96-114E-A009-CB496466E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9E1E-2ADD-C94B-8CD9-9C7A498505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202C-ABD8-B14A-B275-107CCC49C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19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dirty="0">
          <a:solidFill>
            <a:srgbClr val="1C3964"/>
          </a:solidFill>
          <a:effectLst/>
          <a:latin typeface="Bariol Bold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12" Type="http://schemas.openxmlformats.org/officeDocument/2006/relationships/image" Target="../media/image29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11" Type="http://schemas.openxmlformats.org/officeDocument/2006/relationships/image" Target="../media/image280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1.png"/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12" Type="http://schemas.openxmlformats.org/officeDocument/2006/relationships/image" Target="../media/image29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3.png"/><Relationship Id="rId11" Type="http://schemas.openxmlformats.org/officeDocument/2006/relationships/image" Target="../media/image280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.jp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3" Type="http://schemas.openxmlformats.org/officeDocument/2006/relationships/image" Target="../media/image2.jp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10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7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11" Type="http://schemas.openxmlformats.org/officeDocument/2006/relationships/image" Target="../media/image29.png"/><Relationship Id="rId5" Type="http://schemas.openxmlformats.org/officeDocument/2006/relationships/image" Target="../media/image3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0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8E9C5E-AC6A-4A1B-A8C8-DA3D384AD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199" y="2430700"/>
            <a:ext cx="6047756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81971C-DDF1-4AC7-A1F7-3E9D57595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8932" y="1237762"/>
            <a:ext cx="619280" cy="6714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C0FC2B-47D1-4CA8-A896-32E4A972CB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21673" y="3300510"/>
            <a:ext cx="1293352" cy="1420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ACEA28-E69A-4635-98DA-014ACBD866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936" y="4065345"/>
            <a:ext cx="1293352" cy="15949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ACD965-7D60-44EB-ACF5-6E8956FA43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7910" y="666398"/>
            <a:ext cx="1716205" cy="2070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05B234-4C33-4B97-8A2A-A1F59C6C5B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7198" y="531743"/>
            <a:ext cx="1555337" cy="19180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99F959-7C2C-4E2A-A21C-8177B027D4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5035" y="1494152"/>
            <a:ext cx="712874" cy="57029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D90491E-D46D-4547-8065-AD6F74CDB6FE}"/>
              </a:ext>
            </a:extLst>
          </p:cNvPr>
          <p:cNvGrpSpPr/>
          <p:nvPr/>
        </p:nvGrpSpPr>
        <p:grpSpPr>
          <a:xfrm>
            <a:off x="6984888" y="3317639"/>
            <a:ext cx="1937709" cy="2394031"/>
            <a:chOff x="7167524" y="2840640"/>
            <a:chExt cx="2331718" cy="288082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F448BC6-624A-4893-9B7A-78D69F8943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58843" b="-1"/>
            <a:stretch/>
          </p:blipFill>
          <p:spPr>
            <a:xfrm>
              <a:off x="7167525" y="4542316"/>
              <a:ext cx="2331717" cy="117915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C2F88B0-1124-4E1F-9988-4E487EC45E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34711"/>
            <a:stretch/>
          </p:blipFill>
          <p:spPr>
            <a:xfrm>
              <a:off x="7335026" y="4492027"/>
              <a:ext cx="1776011" cy="73383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51B7F31-35C9-4257-A444-E0AE24D23B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b="40285"/>
            <a:stretch/>
          </p:blipFill>
          <p:spPr>
            <a:xfrm>
              <a:off x="7167524" y="2840640"/>
              <a:ext cx="2331717" cy="171082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3DB7F90-EBC3-4299-979B-0227BA7117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37283" y="4485613"/>
            <a:ext cx="684756" cy="781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2AE484-935A-4273-A9DF-F57F1C30D20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45830" y="4973034"/>
            <a:ext cx="684756" cy="781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D743B1-252A-45D2-B64E-0E6F5F5CAE5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80566" y="4973034"/>
            <a:ext cx="684756" cy="781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2DCB1E-1F06-412A-93B7-7192F2573C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41605" y="4971064"/>
            <a:ext cx="684756" cy="781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0616C5-3E97-4B5B-B7AB-36236692D8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7925" y="3808541"/>
            <a:ext cx="684756" cy="781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9CDE9A-88CD-4098-A73B-E80F259E1A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55630" y="409509"/>
            <a:ext cx="2245614" cy="192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10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C5CB97-FE55-4020-818C-8CF901A16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1894">
            <a:off x="321890" y="3693938"/>
            <a:ext cx="2544878" cy="2185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C5CB97-FE55-4020-818C-8CF901A16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1894">
            <a:off x="2451372" y="3166715"/>
            <a:ext cx="2544878" cy="2185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C5CB97-FE55-4020-818C-8CF901A16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1894">
            <a:off x="4726627" y="3851027"/>
            <a:ext cx="2544878" cy="2185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C5CB97-FE55-4020-818C-8CF901A16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1894">
            <a:off x="6795958" y="3166716"/>
            <a:ext cx="2544878" cy="21856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9610" y="4555917"/>
            <a:ext cx="1989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40 points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347" y="4708317"/>
            <a:ext cx="1989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30 points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5033" y="4028694"/>
            <a:ext cx="1989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20 points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1876" y="4028693"/>
            <a:ext cx="1989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10 points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82C55A-B76A-4A3A-89EA-6A8B8C9575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2032" y="117988"/>
            <a:ext cx="1296646" cy="14792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3BC218-9B90-46CC-A71D-D35ADBEFB8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4869" y="1484270"/>
            <a:ext cx="1296646" cy="14792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38FFDA-6F0E-4E01-AFDC-8823101616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3305" y="786412"/>
            <a:ext cx="1296646" cy="14792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1376" y="554217"/>
            <a:ext cx="810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Each child gets 3 bean bags to throw.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1376" y="1087898"/>
            <a:ext cx="810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Whitney scores 90 points.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1376" y="1621579"/>
            <a:ext cx="810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Which hoops could the bean bags have landed in?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1376" y="2155261"/>
            <a:ext cx="810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How many different ways can you find?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53762" y="2730843"/>
                <a:ext cx="2780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000" dirty="0"/>
                  <a:t>40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000" dirty="0"/>
                  <a:t> 30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000" dirty="0"/>
                  <a:t> 20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62" y="2730843"/>
                <a:ext cx="2780270" cy="400110"/>
              </a:xfrm>
              <a:prstGeom prst="rect">
                <a:avLst/>
              </a:prstGeom>
              <a:blipFill>
                <a:blip r:embed="rId11"/>
                <a:stretch>
                  <a:fillRect l="-2412" t="-909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48620" y="3120445"/>
                <a:ext cx="2780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000" dirty="0"/>
                  <a:t>40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000" dirty="0"/>
                  <a:t> 40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000" dirty="0"/>
                  <a:t> 10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20" y="3120445"/>
                <a:ext cx="2780270" cy="400110"/>
              </a:xfrm>
              <a:prstGeom prst="rect">
                <a:avLst/>
              </a:prstGeom>
              <a:blipFill>
                <a:blip r:embed="rId12"/>
                <a:stretch>
                  <a:fillRect l="-2412" t="-909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3681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3.7037E-6 L -0.74263 0.415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31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7 0 L -0.27564 0.529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2" y="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64 0.52986 L -0.66218 0.525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6 0.25 L -0.50737 0.2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69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C5CB97-FE55-4020-818C-8CF901A16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1894">
            <a:off x="321890" y="3693938"/>
            <a:ext cx="2544878" cy="2185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C5CB97-FE55-4020-818C-8CF901A16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1894">
            <a:off x="2451372" y="3166715"/>
            <a:ext cx="2544878" cy="2185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C5CB97-FE55-4020-818C-8CF901A16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1894">
            <a:off x="4726627" y="3851027"/>
            <a:ext cx="2544878" cy="2185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C5CB97-FE55-4020-818C-8CF901A16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1894">
            <a:off x="6795958" y="3166716"/>
            <a:ext cx="2544878" cy="21856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9610" y="4555917"/>
            <a:ext cx="1989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40 points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347" y="4708317"/>
            <a:ext cx="1989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30 points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5033" y="4028694"/>
            <a:ext cx="1989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20 points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1876" y="4028693"/>
            <a:ext cx="1989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10 points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82C55A-B76A-4A3A-89EA-6A8B8C9575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2032" y="117988"/>
            <a:ext cx="1296646" cy="14792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3BC218-9B90-46CC-A71D-D35ADBEFB8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4869" y="1484270"/>
            <a:ext cx="1296646" cy="14792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38FFDA-6F0E-4E01-AFDC-8823101616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3305" y="786412"/>
            <a:ext cx="1296646" cy="14792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1376" y="554217"/>
            <a:ext cx="810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Each child gets 3 bean bags to throw.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1376" y="1087898"/>
            <a:ext cx="810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Whitney scores 90 points.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1376" y="1621579"/>
            <a:ext cx="810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Which hoops could the bean bags have landed in?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1376" y="2155261"/>
            <a:ext cx="810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How many different ways can you find?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53762" y="2730843"/>
                <a:ext cx="2780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000" dirty="0"/>
                  <a:t>40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000" dirty="0"/>
                  <a:t> 30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000" dirty="0"/>
                  <a:t> 20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62" y="2730843"/>
                <a:ext cx="2780270" cy="400110"/>
              </a:xfrm>
              <a:prstGeom prst="rect">
                <a:avLst/>
              </a:prstGeom>
              <a:blipFill>
                <a:blip r:embed="rId11"/>
                <a:stretch>
                  <a:fillRect l="-2412" t="-909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48620" y="3120445"/>
                <a:ext cx="2780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000" dirty="0"/>
                  <a:t>40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000" dirty="0"/>
                  <a:t> 40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000" dirty="0"/>
                  <a:t> 10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20" y="3120445"/>
                <a:ext cx="2780270" cy="400110"/>
              </a:xfrm>
              <a:prstGeom prst="rect">
                <a:avLst/>
              </a:prstGeom>
              <a:blipFill>
                <a:blip r:embed="rId12"/>
                <a:stretch>
                  <a:fillRect l="-2412" t="-909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48620" y="3520555"/>
                <a:ext cx="2780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000" dirty="0"/>
                  <a:t>30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000" dirty="0"/>
                  <a:t> 30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000" dirty="0"/>
                  <a:t> 30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20" y="3520555"/>
                <a:ext cx="2780270" cy="400110"/>
              </a:xfrm>
              <a:prstGeom prst="rect">
                <a:avLst/>
              </a:prstGeom>
              <a:blipFill>
                <a:blip r:embed="rId13"/>
                <a:stretch>
                  <a:fillRect l="-2412"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7893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3.7037E-6 L -0.36378 0.44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89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7 0 L -0.27564 0.529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2" y="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1.11111E-6 L -0.20176 0.357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9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C5CB97-FE55-4020-818C-8CF901A16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1894">
            <a:off x="321890" y="3693938"/>
            <a:ext cx="2544878" cy="2185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C5CB97-FE55-4020-818C-8CF901A16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1894">
            <a:off x="2451372" y="3166715"/>
            <a:ext cx="2544878" cy="2185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C5CB97-FE55-4020-818C-8CF901A16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1894">
            <a:off x="4726627" y="3851027"/>
            <a:ext cx="2544878" cy="2185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C5CB97-FE55-4020-818C-8CF901A16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1894">
            <a:off x="6795958" y="3166716"/>
            <a:ext cx="2544878" cy="21856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9610" y="4555917"/>
            <a:ext cx="1989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40 points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347" y="4708317"/>
            <a:ext cx="1989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30 points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5033" y="4028694"/>
            <a:ext cx="1989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20 points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1876" y="4028693"/>
            <a:ext cx="1989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10 points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82C55A-B76A-4A3A-89EA-6A8B8C9575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2032" y="117988"/>
            <a:ext cx="1296646" cy="14792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3BC218-9B90-46CC-A71D-D35ADBEFB8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4869" y="1484270"/>
            <a:ext cx="1296646" cy="14792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38FFDA-6F0E-4E01-AFDC-8823101616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3305" y="786412"/>
            <a:ext cx="1296646" cy="14792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1379" y="554217"/>
            <a:ext cx="810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Each child gets 3 bean bags to throw.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1378" y="1052040"/>
            <a:ext cx="810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A bean bag cannot land in the same hoop twice.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1377" y="1634115"/>
            <a:ext cx="810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Find all the possible totals for how many points could be scored.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2463" y="2760361"/>
            <a:ext cx="747045" cy="74704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6848012" y="290156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820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82C55A-B76A-4A3A-89EA-6A8B8C9575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2032" y="117988"/>
            <a:ext cx="1296646" cy="14792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3BC218-9B90-46CC-A71D-D35ADBEFB8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4869" y="1484270"/>
            <a:ext cx="1296646" cy="14792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38FFDA-6F0E-4E01-AFDC-8823101616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3305" y="786412"/>
            <a:ext cx="1296646" cy="14792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1379" y="554217"/>
            <a:ext cx="810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Each child gets 3 bean bags to throw.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1378" y="1052040"/>
            <a:ext cx="810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A bean bag cannot land in the same hoop twice.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1377" y="1634115"/>
            <a:ext cx="810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Find all the possible totals for how many points could be scored.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093886"/>
              </p:ext>
            </p:extLst>
          </p:nvPr>
        </p:nvGraphicFramePr>
        <p:xfrm>
          <a:off x="1204251" y="2281404"/>
          <a:ext cx="6604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1992027229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501883483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96308301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336201098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2830768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537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092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79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888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167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025536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590038" y="2593246"/>
            <a:ext cx="526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ym typeface="Wingdings" panose="05000000000000000000" pitchFamily="2" charset="2"/>
              </a:rPr>
              <a:t></a:t>
            </a:r>
            <a:endParaRPr lang="en-GB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2913291" y="2593246"/>
            <a:ext cx="526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ym typeface="Wingdings" panose="05000000000000000000" pitchFamily="2" charset="2"/>
              </a:rPr>
              <a:t></a:t>
            </a:r>
            <a:endParaRPr lang="en-GB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175730" y="2593246"/>
            <a:ext cx="526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ym typeface="Wingdings" panose="05000000000000000000" pitchFamily="2" charset="2"/>
              </a:rPr>
              <a:t></a:t>
            </a:r>
            <a:endParaRPr lang="en-GB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6966730" y="2650770"/>
            <a:ext cx="73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90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90038" y="2969480"/>
            <a:ext cx="526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ym typeface="Wingdings" panose="05000000000000000000" pitchFamily="2" charset="2"/>
              </a:rPr>
              <a:t></a:t>
            </a:r>
            <a:endParaRPr lang="en-GB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2913291" y="2969480"/>
            <a:ext cx="526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ym typeface="Wingdings" panose="05000000000000000000" pitchFamily="2" charset="2"/>
              </a:rPr>
              <a:t></a:t>
            </a:r>
            <a:endParaRPr lang="en-GB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5575526" y="2969480"/>
            <a:ext cx="526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ym typeface="Wingdings" panose="05000000000000000000" pitchFamily="2" charset="2"/>
              </a:rPr>
              <a:t></a:t>
            </a:r>
            <a:endParaRPr lang="en-GB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6966730" y="3025875"/>
            <a:ext cx="73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80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90038" y="3365517"/>
            <a:ext cx="526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ym typeface="Wingdings" panose="05000000000000000000" pitchFamily="2" charset="2"/>
              </a:rPr>
              <a:t></a:t>
            </a:r>
            <a:endParaRPr lang="en-GB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4175730" y="3365517"/>
            <a:ext cx="526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ym typeface="Wingdings" panose="05000000000000000000" pitchFamily="2" charset="2"/>
              </a:rPr>
              <a:t></a:t>
            </a:r>
            <a:endParaRPr lang="en-GB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5575526" y="3365517"/>
            <a:ext cx="526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ym typeface="Wingdings" panose="05000000000000000000" pitchFamily="2" charset="2"/>
              </a:rPr>
              <a:t></a:t>
            </a:r>
            <a:endParaRPr lang="en-GB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6958138" y="3398569"/>
            <a:ext cx="73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70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13291" y="3736602"/>
            <a:ext cx="526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ym typeface="Wingdings" panose="05000000000000000000" pitchFamily="2" charset="2"/>
              </a:rPr>
              <a:t></a:t>
            </a:r>
            <a:endParaRPr lang="en-GB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4175730" y="3736602"/>
            <a:ext cx="526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ym typeface="Wingdings" panose="05000000000000000000" pitchFamily="2" charset="2"/>
              </a:rPr>
              <a:t></a:t>
            </a:r>
            <a:endParaRPr lang="en-GB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5575526" y="3736602"/>
            <a:ext cx="526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ym typeface="Wingdings" panose="05000000000000000000" pitchFamily="2" charset="2"/>
              </a:rPr>
              <a:t></a:t>
            </a:r>
            <a:endParaRPr lang="en-GB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6965330" y="3761997"/>
            <a:ext cx="73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60</a:t>
            </a:r>
          </a:p>
        </p:txBody>
      </p:sp>
      <p:sp>
        <p:nvSpPr>
          <p:cNvPr id="44" name="Rectangle: Rounded Corners 58">
            <a:extLst>
              <a:ext uri="{FF2B5EF4-FFF2-40B4-BE49-F238E27FC236}">
                <a16:creationId xmlns:a16="http://schemas.microsoft.com/office/drawing/2014/main" id="{C85A75B9-6F55-4E9E-A6CF-C6C3555469EB}"/>
              </a:ext>
            </a:extLst>
          </p:cNvPr>
          <p:cNvSpPr/>
          <p:nvPr/>
        </p:nvSpPr>
        <p:spPr>
          <a:xfrm>
            <a:off x="691111" y="4583437"/>
            <a:ext cx="8523777" cy="90347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GB" sz="2400" dirty="0"/>
              <a:t>Another hoop is added. If a bean bag lands in it you get 50 points! How many possible totals are there now?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562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3758" y="548640"/>
            <a:ext cx="866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Year 6 are split into 3 teams for Sports day: Team A, B and 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3758" y="1186039"/>
            <a:ext cx="7229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Team A score twice as many points as Team B.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3758" y="1823438"/>
            <a:ext cx="7229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Team C score 22 more points than Team B.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3758" y="2460837"/>
            <a:ext cx="7229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Altogether the three teams score 226 points.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3759" y="3467569"/>
            <a:ext cx="7229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many points do Team A score?</a:t>
            </a:r>
          </a:p>
          <a:p>
            <a:endParaRPr lang="en-GB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0353" y="4658255"/>
            <a:ext cx="747045" cy="7470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6886984" y="480094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316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3759" y="529334"/>
            <a:ext cx="7229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Team A score twice as many points as Team B.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3759" y="965586"/>
            <a:ext cx="7229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Team C score 22 more points than Team B.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3759" y="1401839"/>
            <a:ext cx="7229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Altogether the three teams score 226 points.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4442" y="2526598"/>
            <a:ext cx="124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1008" y="3427906"/>
            <a:ext cx="124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1008" y="4520767"/>
            <a:ext cx="124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08456"/>
              </p:ext>
            </p:extLst>
          </p:nvPr>
        </p:nvGraphicFramePr>
        <p:xfrm>
          <a:off x="1600680" y="3308700"/>
          <a:ext cx="98442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422">
                  <a:extLst>
                    <a:ext uri="{9D8B030D-6E8A-4147-A177-3AD203B41FA5}">
                      <a16:colId xmlns:a16="http://schemas.microsoft.com/office/drawing/2014/main" val="388139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19274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950295"/>
              </p:ext>
            </p:extLst>
          </p:nvPr>
        </p:nvGraphicFramePr>
        <p:xfrm>
          <a:off x="1600680" y="2391303"/>
          <a:ext cx="98442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422">
                  <a:extLst>
                    <a:ext uri="{9D8B030D-6E8A-4147-A177-3AD203B41FA5}">
                      <a16:colId xmlns:a16="http://schemas.microsoft.com/office/drawing/2014/main" val="388139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19274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091818"/>
              </p:ext>
            </p:extLst>
          </p:nvPr>
        </p:nvGraphicFramePr>
        <p:xfrm>
          <a:off x="2585102" y="2391303"/>
          <a:ext cx="98442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422">
                  <a:extLst>
                    <a:ext uri="{9D8B030D-6E8A-4147-A177-3AD203B41FA5}">
                      <a16:colId xmlns:a16="http://schemas.microsoft.com/office/drawing/2014/main" val="388139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19274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338259"/>
              </p:ext>
            </p:extLst>
          </p:nvPr>
        </p:nvGraphicFramePr>
        <p:xfrm>
          <a:off x="1600680" y="4359156"/>
          <a:ext cx="145684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846">
                  <a:extLst>
                    <a:ext uri="{9D8B030D-6E8A-4147-A177-3AD203B41FA5}">
                      <a16:colId xmlns:a16="http://schemas.microsoft.com/office/drawing/2014/main" val="388139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192744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2578468" y="3758445"/>
            <a:ext cx="500448" cy="0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e 17"/>
          <p:cNvSpPr/>
          <p:nvPr/>
        </p:nvSpPr>
        <p:spPr>
          <a:xfrm>
            <a:off x="3850530" y="2391302"/>
            <a:ext cx="257472" cy="2607934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4207917" y="3436698"/>
            <a:ext cx="974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226</a:t>
            </a: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238308" y="3536157"/>
            <a:ext cx="609238" cy="3019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07917" y="3142569"/>
            <a:ext cx="974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204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212342" y="2966032"/>
                <a:ext cx="25030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226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/>
                  <a:t> 22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204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342" y="2966032"/>
                <a:ext cx="2503020" cy="461665"/>
              </a:xfrm>
              <a:prstGeom prst="rect">
                <a:avLst/>
              </a:prstGeom>
              <a:blipFill>
                <a:blip r:embed="rId7"/>
                <a:stretch>
                  <a:fillRect l="-3650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734317" y="3470841"/>
                <a:ext cx="25030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204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/>
                  <a:t> 4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317" y="3470841"/>
                <a:ext cx="2503020" cy="461665"/>
              </a:xfrm>
              <a:prstGeom prst="rect">
                <a:avLst/>
              </a:prstGeom>
              <a:blipFill>
                <a:blip r:embed="rId8"/>
                <a:stretch>
                  <a:fillRect l="-390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833052" y="2464915"/>
            <a:ext cx="557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08703" y="2465125"/>
            <a:ext cx="557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42667" y="3393784"/>
            <a:ext cx="557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90135" y="4448363"/>
            <a:ext cx="3402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Team A score 102 points. </a:t>
            </a:r>
          </a:p>
          <a:p>
            <a:endParaRPr lang="en-GB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5590135" y="4911801"/>
            <a:ext cx="4412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else can you find out?</a:t>
            </a:r>
          </a:p>
          <a:p>
            <a:endParaRPr lang="en-GB" sz="2400" dirty="0"/>
          </a:p>
        </p:txBody>
      </p:sp>
      <p:sp>
        <p:nvSpPr>
          <p:cNvPr id="31" name="Right Brace 30"/>
          <p:cNvSpPr/>
          <p:nvPr/>
        </p:nvSpPr>
        <p:spPr>
          <a:xfrm rot="16200000">
            <a:off x="2449290" y="1241379"/>
            <a:ext cx="277317" cy="196315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2449677" y="1741554"/>
            <a:ext cx="52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?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2577797" y="3161287"/>
            <a:ext cx="0" cy="2020411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069717" y="3161287"/>
            <a:ext cx="15137" cy="2023289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3"/>
          <p:cNvSpPr txBox="1">
            <a:spLocks/>
          </p:cNvSpPr>
          <p:nvPr/>
        </p:nvSpPr>
        <p:spPr>
          <a:xfrm>
            <a:off x="2586275" y="3340692"/>
            <a:ext cx="777105" cy="479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22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6" name="Straight Connector 35"/>
          <p:cNvCxnSpPr>
            <a:cxnSpLocks/>
          </p:cNvCxnSpPr>
          <p:nvPr/>
        </p:nvCxnSpPr>
        <p:spPr>
          <a:xfrm flipV="1">
            <a:off x="2586275" y="4359157"/>
            <a:ext cx="483442" cy="6400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3"/>
          <p:cNvSpPr txBox="1">
            <a:spLocks/>
          </p:cNvSpPr>
          <p:nvPr/>
        </p:nvSpPr>
        <p:spPr>
          <a:xfrm>
            <a:off x="2577797" y="4450878"/>
            <a:ext cx="699546" cy="493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22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267257"/>
              </p:ext>
            </p:extLst>
          </p:nvPr>
        </p:nvGraphicFramePr>
        <p:xfrm>
          <a:off x="2572333" y="4359156"/>
          <a:ext cx="48790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901">
                  <a:extLst>
                    <a:ext uri="{9D8B030D-6E8A-4147-A177-3AD203B41FA5}">
                      <a16:colId xmlns:a16="http://schemas.microsoft.com/office/drawing/2014/main" val="388139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192744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849810" y="4428434"/>
            <a:ext cx="557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480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8" grpId="0" animBg="1"/>
      <p:bldP spid="19" grpId="0"/>
      <p:bldP spid="21" grpId="0"/>
      <p:bldP spid="22" grpId="0"/>
      <p:bldP spid="23" grpId="0"/>
      <p:bldP spid="29" grpId="0"/>
      <p:bldP spid="30" grpId="0"/>
      <p:bldP spid="31" grpId="0" animBg="1"/>
      <p:bldP spid="38" grpId="0"/>
      <p:bldP spid="38" grpId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5198" y="4778908"/>
            <a:ext cx="747045" cy="7470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6862387" y="503177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6" name="Pictur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96" y="1579896"/>
            <a:ext cx="692457" cy="978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1358" y="2267994"/>
            <a:ext cx="50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Eva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90339" y="3376085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64" y="3455800"/>
            <a:ext cx="947267" cy="6541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6702" y="4040322"/>
            <a:ext cx="80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Dexter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668" y="1283236"/>
            <a:ext cx="7840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Can you work out how far each person threw the bean bag?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064327" y="1924380"/>
            <a:ext cx="5374441" cy="630231"/>
          </a:xfrm>
          <a:prstGeom prst="wedgeRoundRectCallout">
            <a:avLst>
              <a:gd name="adj1" fmla="val -59957"/>
              <a:gd name="adj2" fmla="val 3868"/>
              <a:gd name="adj3" fmla="val 16667"/>
            </a:avLst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20111" y="1928192"/>
                <a:ext cx="5680623" cy="622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200" dirty="0"/>
                  <a:t>I threw mine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200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200" b="0" i="0" smtClean="0"/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of the length Dexter threw his.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111" y="1928192"/>
                <a:ext cx="5680623" cy="622606"/>
              </a:xfrm>
              <a:prstGeom prst="rect">
                <a:avLst/>
              </a:prstGeom>
              <a:blipFill>
                <a:blip r:embed="rId10"/>
                <a:stretch>
                  <a:fillRect l="-1395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719" y="2872853"/>
            <a:ext cx="806904" cy="5893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86703" y="2904121"/>
            <a:ext cx="60959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dirty="0"/>
              <a:t>My bean bag landed 2.6 metres in front of Dexter’s.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886702" y="2825569"/>
            <a:ext cx="6029077" cy="587991"/>
          </a:xfrm>
          <a:prstGeom prst="wedgeRoundRectCallout">
            <a:avLst>
              <a:gd name="adj1" fmla="val 51951"/>
              <a:gd name="adj2" fmla="val 36120"/>
              <a:gd name="adj3" fmla="val 16667"/>
            </a:avLst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995399" y="3701825"/>
            <a:ext cx="51701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dirty="0"/>
              <a:t>I threw mine the equivalent of 2³ in metres.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1872704" y="3602153"/>
            <a:ext cx="5217635" cy="630231"/>
          </a:xfrm>
          <a:prstGeom prst="wedgeRoundRectCallout">
            <a:avLst>
              <a:gd name="adj1" fmla="val -54330"/>
              <a:gd name="adj2" fmla="val 4178"/>
              <a:gd name="adj3" fmla="val 16667"/>
            </a:avLst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8740" y="4102188"/>
            <a:ext cx="752707" cy="105925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036162" y="4594353"/>
            <a:ext cx="48625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dirty="0"/>
              <a:t>Mine landed 450 cm in front of Eva’s.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1913466" y="4494681"/>
            <a:ext cx="4918363" cy="630231"/>
          </a:xfrm>
          <a:prstGeom prst="wedgeRoundRectCallout">
            <a:avLst>
              <a:gd name="adj1" fmla="val 54304"/>
              <a:gd name="adj2" fmla="val 20982"/>
              <a:gd name="adj3" fmla="val 16667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7165561" y="4847111"/>
            <a:ext cx="635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Dora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7847" y="916158"/>
            <a:ext cx="8031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Eva, Mo, Dexter and Dora are all taking part.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1379" y="554217"/>
            <a:ext cx="810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One of the activities is to throw a bean bag as far as you can.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687AE29-3F19-4EA4-9C6E-C628689FCA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25009" y="4631816"/>
            <a:ext cx="2351515" cy="26827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A3BC218-9B90-46CC-A71D-D35ADBEFB88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49157" y="259063"/>
            <a:ext cx="1296646" cy="14792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082C55A-B76A-4A3A-89EA-6A8B8C95755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717131" y="5732069"/>
            <a:ext cx="2241799" cy="2557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449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051E-6 -4.81481E-6 L -1.19279 -0.7717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7" y="-3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974E-6 -2.22222E-6 L 1.1468 -0.9574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40" y="-4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2" grpId="0"/>
      <p:bldP spid="13" grpId="0" animBg="1"/>
      <p:bldP spid="14" grpId="0"/>
      <p:bldP spid="16" grpId="0"/>
      <p:bldP spid="17" grpId="0" animBg="1"/>
      <p:bldP spid="18" grpId="0"/>
      <p:bldP spid="19" grpId="0" animBg="1"/>
      <p:bldP spid="21" grpId="0"/>
      <p:bldP spid="22" grpId="0" animBg="1"/>
      <p:bldP spid="23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430" y="721740"/>
            <a:ext cx="5007406" cy="2653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52862" y="2055873"/>
            <a:ext cx="4854814" cy="6442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0855" y="3691689"/>
                <a:ext cx="16004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400" dirty="0"/>
                  <a:t>2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2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55" y="3691689"/>
                <a:ext cx="1600460" cy="461665"/>
              </a:xfrm>
              <a:prstGeom prst="rect">
                <a:avLst/>
              </a:prstGeom>
              <a:blipFill>
                <a:blip r:embed="rId8"/>
                <a:stretch>
                  <a:fillRect l="-5703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801169" y="3699058"/>
            <a:ext cx="160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0855" y="4345136"/>
                <a:ext cx="16004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400" dirty="0">
                    <a:ea typeface="Cambria Math" panose="02040503050406030204" pitchFamily="18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2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55" y="4345136"/>
                <a:ext cx="1600460" cy="461665"/>
              </a:xfrm>
              <a:prstGeom prst="rect">
                <a:avLst/>
              </a:prstGeom>
              <a:blipFill>
                <a:blip r:embed="rId9"/>
                <a:stretch>
                  <a:fillRect l="-5703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802084" y="4352505"/>
            <a:ext cx="1904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171" y="3769068"/>
            <a:ext cx="1371719" cy="12802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96" y="3794570"/>
            <a:ext cx="1371719" cy="12802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171" y="3349513"/>
            <a:ext cx="1371719" cy="12802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96" y="3375015"/>
            <a:ext cx="1371719" cy="12802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148" y="3839803"/>
            <a:ext cx="1371719" cy="12802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73" y="3865305"/>
            <a:ext cx="1371719" cy="12802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148" y="3420248"/>
            <a:ext cx="1371719" cy="12802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73" y="3445750"/>
            <a:ext cx="1371719" cy="128027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43053" y="4892301"/>
            <a:ext cx="5798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rgbClr val="0070C0"/>
                </a:solidFill>
              </a:rPr>
              <a:t>Dexter threw his bean bag 8 metres.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541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430" y="721740"/>
            <a:ext cx="5007406" cy="2653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52645" y="863409"/>
            <a:ext cx="5100191" cy="6442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43409" y="4892301"/>
            <a:ext cx="5798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rgbClr val="0070C0"/>
                </a:solidFill>
              </a:rPr>
              <a:t>Dexter threw his bean bag 8 metres.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24009" y="682454"/>
                <a:ext cx="1479661" cy="767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/>
                  <a:t>of 8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009" y="682454"/>
                <a:ext cx="1479661" cy="767069"/>
              </a:xfrm>
              <a:prstGeom prst="rect">
                <a:avLst/>
              </a:prstGeom>
              <a:blipFill>
                <a:blip r:embed="rId8"/>
                <a:stretch>
                  <a:fillRect b="-10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16239" y="834854"/>
                <a:ext cx="14796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6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239" y="834854"/>
                <a:ext cx="1479661" cy="523220"/>
              </a:xfrm>
              <a:prstGeom prst="rect">
                <a:avLst/>
              </a:prstGeom>
              <a:blipFill>
                <a:blip r:embed="rId9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43409" y="4421833"/>
            <a:ext cx="5798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rgbClr val="0070C0"/>
                </a:solidFill>
              </a:rPr>
              <a:t>Eva threw her bean bag 6 metres.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33787" y="1669952"/>
                <a:ext cx="14796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8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2.6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87" y="1669952"/>
                <a:ext cx="1479661" cy="523220"/>
              </a:xfrm>
              <a:prstGeom prst="rect">
                <a:avLst/>
              </a:prstGeom>
              <a:blipFill>
                <a:blip r:embed="rId10"/>
                <a:stretch>
                  <a:fillRect l="-864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34264" y="1665704"/>
                <a:ext cx="14796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10.6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264" y="1665704"/>
                <a:ext cx="1479661" cy="523220"/>
              </a:xfrm>
              <a:prstGeom prst="rect">
                <a:avLst/>
              </a:prstGeom>
              <a:blipFill>
                <a:blip r:embed="rId11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843409" y="3951365"/>
            <a:ext cx="5798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rgbClr val="0070C0"/>
                </a:solidFill>
              </a:rPr>
              <a:t>Mo threw his bean bag 10.6 metres.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698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2821E-7 3.33333E-6 L 5.12821E-7 0.0921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430" y="721740"/>
            <a:ext cx="5007406" cy="2653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66975" y="2680987"/>
            <a:ext cx="5100191" cy="6442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43409" y="4892301"/>
            <a:ext cx="5798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rgbClr val="0070C0"/>
                </a:solidFill>
              </a:rPr>
              <a:t>Dexter threw his bean bag 8 metres.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3409" y="4421833"/>
            <a:ext cx="5798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rgbClr val="0070C0"/>
                </a:solidFill>
              </a:rPr>
              <a:t>Eva threw her bean bag 6 metres.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16917" y="1669952"/>
                <a:ext cx="14796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6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4.5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917" y="1669952"/>
                <a:ext cx="1479661" cy="523220"/>
              </a:xfrm>
              <a:prstGeom prst="rect">
                <a:avLst/>
              </a:prstGeom>
              <a:blipFill>
                <a:blip r:embed="rId8"/>
                <a:stretch>
                  <a:fillRect l="-8230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64898" y="1665704"/>
                <a:ext cx="14796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10.5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4898" y="1665704"/>
                <a:ext cx="1479661" cy="523220"/>
              </a:xfrm>
              <a:prstGeom prst="rect">
                <a:avLst/>
              </a:prstGeom>
              <a:blipFill>
                <a:blip r:embed="rId9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843409" y="3951365"/>
            <a:ext cx="5798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rgbClr val="0070C0"/>
                </a:solidFill>
              </a:rPr>
              <a:t>Mo threw his bean bag 10.6 metres.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3409" y="3480897"/>
            <a:ext cx="5798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rgbClr val="0070C0"/>
                </a:solidFill>
              </a:rPr>
              <a:t>Dora threw her bean bag 10.5 metres.</a:t>
            </a:r>
          </a:p>
        </p:txBody>
      </p:sp>
      <p:sp>
        <p:nvSpPr>
          <p:cNvPr id="14" name="Rectangle: Rounded Corners 58">
            <a:extLst>
              <a:ext uri="{FF2B5EF4-FFF2-40B4-BE49-F238E27FC236}">
                <a16:creationId xmlns:a16="http://schemas.microsoft.com/office/drawing/2014/main" id="{C85A75B9-6F55-4E9E-A6CF-C6C3555469EB}"/>
              </a:ext>
            </a:extLst>
          </p:cNvPr>
          <p:cNvSpPr/>
          <p:nvPr/>
        </p:nvSpPr>
        <p:spPr>
          <a:xfrm>
            <a:off x="6507678" y="3993278"/>
            <a:ext cx="2877622" cy="14301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GB" sz="2000" dirty="0"/>
              <a:t>Who threw the furthest? By how many metres?</a:t>
            </a:r>
          </a:p>
        </p:txBody>
      </p:sp>
      <p:sp>
        <p:nvSpPr>
          <p:cNvPr id="15" name="Rectangle: Rounded Corners 58">
            <a:extLst>
              <a:ext uri="{FF2B5EF4-FFF2-40B4-BE49-F238E27FC236}">
                <a16:creationId xmlns:a16="http://schemas.microsoft.com/office/drawing/2014/main" id="{C85A75B9-6F55-4E9E-A6CF-C6C3555469EB}"/>
              </a:ext>
            </a:extLst>
          </p:cNvPr>
          <p:cNvSpPr/>
          <p:nvPr/>
        </p:nvSpPr>
        <p:spPr>
          <a:xfrm>
            <a:off x="6507678" y="680726"/>
            <a:ext cx="2877622" cy="14301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GB" sz="2000" dirty="0"/>
              <a:t>What is the difference between the longest and shortest throw?</a:t>
            </a:r>
          </a:p>
        </p:txBody>
      </p:sp>
      <p:sp>
        <p:nvSpPr>
          <p:cNvPr id="16" name="Rectangle: Rounded Corners 58">
            <a:extLst>
              <a:ext uri="{FF2B5EF4-FFF2-40B4-BE49-F238E27FC236}">
                <a16:creationId xmlns:a16="http://schemas.microsoft.com/office/drawing/2014/main" id="{C85A75B9-6F55-4E9E-A6CF-C6C3555469EB}"/>
              </a:ext>
            </a:extLst>
          </p:cNvPr>
          <p:cNvSpPr/>
          <p:nvPr/>
        </p:nvSpPr>
        <p:spPr>
          <a:xfrm>
            <a:off x="6507678" y="2229280"/>
            <a:ext cx="2877622" cy="164562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GB" sz="2000" dirty="0"/>
              <a:t>We have a late entry! Annie’s throw becomes the third furthest throw. What could the distance be?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238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0" grpId="1"/>
      <p:bldP spid="11" grpId="0"/>
      <p:bldP spid="11" grpId="1"/>
      <p:bldP spid="13" grpId="0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C5CB97-FE55-4020-818C-8CF901A16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1894">
            <a:off x="816160" y="3693938"/>
            <a:ext cx="2544878" cy="2185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87AE29-3F19-4EA4-9C6E-C628689FCA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3510" y="3885378"/>
            <a:ext cx="1775735" cy="2025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378" y="4002422"/>
            <a:ext cx="1427798" cy="15686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88599" y="581872"/>
            <a:ext cx="550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You have to try throw a bean bag into a hoop to score points.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174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-0.02407 L -0.16714 -0.14051 C -0.20192 -0.16667 -0.25448 -0.18009 -0.30929 -0.18009 C -0.37179 -0.18009 -0.42163 -0.16667 -0.45641 -0.14051 L -0.62323 -0.0240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70" y="-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C5CB97-FE55-4020-818C-8CF901A16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1894">
            <a:off x="321890" y="3693938"/>
            <a:ext cx="2544878" cy="2185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C5CB97-FE55-4020-818C-8CF901A16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1894">
            <a:off x="2451372" y="3166715"/>
            <a:ext cx="2544878" cy="2185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C5CB97-FE55-4020-818C-8CF901A16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1894">
            <a:off x="4726627" y="3851027"/>
            <a:ext cx="2544878" cy="2185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C5CB97-FE55-4020-818C-8CF901A16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1894">
            <a:off x="6795958" y="3166716"/>
            <a:ext cx="2544878" cy="21856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9610" y="4555917"/>
            <a:ext cx="1989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40 points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347" y="4708317"/>
            <a:ext cx="1989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30 points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5033" y="4028694"/>
            <a:ext cx="1989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20 points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1876" y="4028693"/>
            <a:ext cx="1989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10 points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82C55A-B76A-4A3A-89EA-6A8B8C9575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2032" y="117988"/>
            <a:ext cx="1296646" cy="14792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3BC218-9B90-46CC-A71D-D35ADBEFB8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4869" y="1484270"/>
            <a:ext cx="1296646" cy="14792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38FFDA-6F0E-4E01-AFDC-8823101616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3305" y="786412"/>
            <a:ext cx="1296646" cy="14792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1376" y="554217"/>
            <a:ext cx="810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Each child gets 3 bean bags to throw.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1376" y="1087898"/>
            <a:ext cx="810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Whitney scores 90 points.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1376" y="1621579"/>
            <a:ext cx="810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Which hoops could the bean bags have landed in?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1376" y="2155261"/>
            <a:ext cx="810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How many different ways can you find?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7465" y="2831450"/>
            <a:ext cx="747045" cy="74704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6853014" y="297265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17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4" grpId="0"/>
      <p:bldP spid="15" grpId="0"/>
      <p:bldP spid="16" grpId="0"/>
      <p:bldP spid="17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5.5|6.1|6.1|1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9|2.1|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3.9|8.3|7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3|1|1.2|2.2|2.7|0.7|1.2|2.2|3.4|1|1.2|2.3|13.1|1.2|1.2|2.6|2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11.8|1.9|11.4|4.3|1.4|1|1.2|1.7|4.5|5.9|1.1|16.8|2.4|1|8.3|2.6|0.8|3.5|3|5.6|2.8|1.7|1.2|9.7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5|2.6|11.9|6.6|5.6|6.4|6.7|6.7|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9.5|1.7|0.7|1|1.8|2.7|1.9|1.3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7.8|8.4|2|1.8|11.8|1.3|3.5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9.3|13.3|7.3|2|4.6|6.5|4.7|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8|3.8|3.1|3.7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3.7|3.4|3.2|7.7|5.8|4.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3" ma:contentTypeDescription="Create a new document." ma:contentTypeScope="" ma:versionID="c2e0ad7e8459b4a763097fd9c50beffe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379c73df8c7c32fbb5b9cacbe02209f3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D84827-C9B3-492B-A462-A2AC3DED0B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BC5F11-B40C-47FE-884A-FCBB85ED7B57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522d4c35-b548-4432-90ae-af4376e1c4b4"/>
    <ds:schemaRef ds:uri="http://purl.org/dc/terms/"/>
    <ds:schemaRef ds:uri="http://schemas.openxmlformats.org/package/2006/metadata/core-properties"/>
    <ds:schemaRef ds:uri="cee99ee9-287b-4f9a-957c-ba5ae7375c9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D7D4C71-66F9-48C9-8A4D-9694122813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</TotalTime>
  <Words>625</Words>
  <Application>Microsoft Office PowerPoint</Application>
  <PresentationFormat>A4 Paper (210x297 mm)</PresentationFormat>
  <Paragraphs>122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Bariol Bold</vt:lpstr>
      <vt:lpstr>Calibri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James Clegg</cp:lastModifiedBy>
  <cp:revision>59</cp:revision>
  <dcterms:created xsi:type="dcterms:W3CDTF">2019-10-15T10:24:11Z</dcterms:created>
  <dcterms:modified xsi:type="dcterms:W3CDTF">2021-06-28T14:26:38Z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