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sldIdLst>
    <p:sldId id="256" r:id="rId5"/>
    <p:sldId id="257" r:id="rId6"/>
    <p:sldId id="259" r:id="rId7"/>
    <p:sldId id="258" r:id="rId8"/>
    <p:sldId id="260" r:id="rId9"/>
    <p:sldId id="261" r:id="rId10"/>
    <p:sldId id="264" r:id="rId11"/>
    <p:sldId id="266" r:id="rId12"/>
    <p:sldId id="262" r:id="rId13"/>
    <p:sldId id="267" r:id="rId14"/>
    <p:sldId id="274" r:id="rId15"/>
    <p:sldId id="275" r:id="rId16"/>
    <p:sldId id="276" r:id="rId17"/>
    <p:sldId id="277" r:id="rId18"/>
    <p:sldId id="278" r:id="rId19"/>
    <p:sldId id="279" r:id="rId20"/>
    <p:sldId id="280" r:id="rId21"/>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7C23C-4BC9-42A0-BD4B-B8CE24AD1612}" v="668" dt="2024-09-03T14:42:58.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Woods" userId="f0216879-7894-46d9-a037-22d334afb2c8" providerId="ADAL" clId="{D1A7C23C-4BC9-42A0-BD4B-B8CE24AD1612}"/>
    <pc:docChg chg="custSel delSld modSld">
      <pc:chgData name="Claire Woods" userId="f0216879-7894-46d9-a037-22d334afb2c8" providerId="ADAL" clId="{D1A7C23C-4BC9-42A0-BD4B-B8CE24AD1612}" dt="2024-09-03T14:57:20.770" v="724" actId="20577"/>
      <pc:docMkLst>
        <pc:docMk/>
      </pc:docMkLst>
      <pc:sldChg chg="modSp mod modAnim">
        <pc:chgData name="Claire Woods" userId="f0216879-7894-46d9-a037-22d334afb2c8" providerId="ADAL" clId="{D1A7C23C-4BC9-42A0-BD4B-B8CE24AD1612}" dt="2024-09-03T14:36:51.843" v="618" actId="20577"/>
        <pc:sldMkLst>
          <pc:docMk/>
          <pc:sldMk cId="1405329705" sldId="258"/>
        </pc:sldMkLst>
        <pc:spChg chg="mod">
          <ac:chgData name="Claire Woods" userId="f0216879-7894-46d9-a037-22d334afb2c8" providerId="ADAL" clId="{D1A7C23C-4BC9-42A0-BD4B-B8CE24AD1612}" dt="2024-09-03T14:36:51.843" v="618" actId="20577"/>
          <ac:spMkLst>
            <pc:docMk/>
            <pc:sldMk cId="1405329705" sldId="258"/>
            <ac:spMk id="3" creationId="{8FD90F9E-2CD5-43C1-BD4F-7B8DB53540B7}"/>
          </ac:spMkLst>
        </pc:spChg>
      </pc:sldChg>
      <pc:sldChg chg="modSp">
        <pc:chgData name="Claire Woods" userId="f0216879-7894-46d9-a037-22d334afb2c8" providerId="ADAL" clId="{D1A7C23C-4BC9-42A0-BD4B-B8CE24AD1612}" dt="2024-08-29T13:14:17.009" v="30" actId="20577"/>
        <pc:sldMkLst>
          <pc:docMk/>
          <pc:sldMk cId="354199418" sldId="259"/>
        </pc:sldMkLst>
        <pc:graphicFrameChg chg="mod">
          <ac:chgData name="Claire Woods" userId="f0216879-7894-46d9-a037-22d334afb2c8" providerId="ADAL" clId="{D1A7C23C-4BC9-42A0-BD4B-B8CE24AD1612}" dt="2024-08-29T13:14:17.009" v="30" actId="20577"/>
          <ac:graphicFrameMkLst>
            <pc:docMk/>
            <pc:sldMk cId="354199418" sldId="259"/>
            <ac:graphicFrameMk id="15" creationId="{493E2D28-A461-CDB3-A64B-85B4C0C07AB7}"/>
          </ac:graphicFrameMkLst>
        </pc:graphicFrameChg>
      </pc:sldChg>
      <pc:sldChg chg="modSp modAnim">
        <pc:chgData name="Claire Woods" userId="f0216879-7894-46d9-a037-22d334afb2c8" providerId="ADAL" clId="{D1A7C23C-4BC9-42A0-BD4B-B8CE24AD1612}" dt="2024-09-03T14:38:05.391" v="628" actId="20577"/>
        <pc:sldMkLst>
          <pc:docMk/>
          <pc:sldMk cId="3069925293" sldId="260"/>
        </pc:sldMkLst>
        <pc:spChg chg="mod">
          <ac:chgData name="Claire Woods" userId="f0216879-7894-46d9-a037-22d334afb2c8" providerId="ADAL" clId="{D1A7C23C-4BC9-42A0-BD4B-B8CE24AD1612}" dt="2024-09-03T14:38:05.391" v="628" actId="20577"/>
          <ac:spMkLst>
            <pc:docMk/>
            <pc:sldMk cId="3069925293" sldId="260"/>
            <ac:spMk id="3" creationId="{3440C070-FC65-4352-A538-CD54C748BEE5}"/>
          </ac:spMkLst>
        </pc:spChg>
      </pc:sldChg>
      <pc:sldChg chg="modSp del mod">
        <pc:chgData name="Claire Woods" userId="f0216879-7894-46d9-a037-22d334afb2c8" providerId="ADAL" clId="{D1A7C23C-4BC9-42A0-BD4B-B8CE24AD1612}" dt="2024-08-29T13:21:52.247" v="171" actId="47"/>
        <pc:sldMkLst>
          <pc:docMk/>
          <pc:sldMk cId="2052948953" sldId="263"/>
        </pc:sldMkLst>
        <pc:spChg chg="mod">
          <ac:chgData name="Claire Woods" userId="f0216879-7894-46d9-a037-22d334afb2c8" providerId="ADAL" clId="{D1A7C23C-4BC9-42A0-BD4B-B8CE24AD1612}" dt="2024-08-29T13:21:42.452" v="170" actId="20577"/>
          <ac:spMkLst>
            <pc:docMk/>
            <pc:sldMk cId="2052948953" sldId="263"/>
            <ac:spMk id="3" creationId="{738F6477-4608-4294-A5AC-AEB08DCD2889}"/>
          </ac:spMkLst>
        </pc:spChg>
      </pc:sldChg>
      <pc:sldChg chg="modSp modAnim">
        <pc:chgData name="Claire Woods" userId="f0216879-7894-46d9-a037-22d334afb2c8" providerId="ADAL" clId="{D1A7C23C-4BC9-42A0-BD4B-B8CE24AD1612}" dt="2024-09-03T14:42:58.573" v="722" actId="5793"/>
        <pc:sldMkLst>
          <pc:docMk/>
          <pc:sldMk cId="3998167221" sldId="264"/>
        </pc:sldMkLst>
        <pc:spChg chg="mod">
          <ac:chgData name="Claire Woods" userId="f0216879-7894-46d9-a037-22d334afb2c8" providerId="ADAL" clId="{D1A7C23C-4BC9-42A0-BD4B-B8CE24AD1612}" dt="2024-09-03T14:42:58.573" v="722" actId="5793"/>
          <ac:spMkLst>
            <pc:docMk/>
            <pc:sldMk cId="3998167221" sldId="264"/>
            <ac:spMk id="3" creationId="{DDFD3E5D-8598-468D-8AE2-0776DB13866E}"/>
          </ac:spMkLst>
        </pc:spChg>
      </pc:sldChg>
      <pc:sldChg chg="del">
        <pc:chgData name="Claire Woods" userId="f0216879-7894-46d9-a037-22d334afb2c8" providerId="ADAL" clId="{D1A7C23C-4BC9-42A0-BD4B-B8CE24AD1612}" dt="2024-09-03T14:43:41.492" v="723" actId="47"/>
        <pc:sldMkLst>
          <pc:docMk/>
          <pc:sldMk cId="1800846208" sldId="265"/>
        </pc:sldMkLst>
      </pc:sldChg>
      <pc:sldChg chg="modSp">
        <pc:chgData name="Claire Woods" userId="f0216879-7894-46d9-a037-22d334afb2c8" providerId="ADAL" clId="{D1A7C23C-4BC9-42A0-BD4B-B8CE24AD1612}" dt="2024-08-29T13:16:03.946" v="122" actId="20577"/>
        <pc:sldMkLst>
          <pc:docMk/>
          <pc:sldMk cId="1343229922" sldId="266"/>
        </pc:sldMkLst>
        <pc:spChg chg="mod">
          <ac:chgData name="Claire Woods" userId="f0216879-7894-46d9-a037-22d334afb2c8" providerId="ADAL" clId="{D1A7C23C-4BC9-42A0-BD4B-B8CE24AD1612}" dt="2024-08-29T13:16:03.946" v="122" actId="20577"/>
          <ac:spMkLst>
            <pc:docMk/>
            <pc:sldMk cId="1343229922" sldId="266"/>
            <ac:spMk id="3" creationId="{0D03FCD1-7E1F-448A-B6C1-66A33C436210}"/>
          </ac:spMkLst>
        </pc:spChg>
      </pc:sldChg>
      <pc:sldChg chg="addSp delSp modSp mod">
        <pc:chgData name="Claire Woods" userId="f0216879-7894-46d9-a037-22d334afb2c8" providerId="ADAL" clId="{D1A7C23C-4BC9-42A0-BD4B-B8CE24AD1612}" dt="2024-09-03T07:43:27.613" v="182" actId="1076"/>
        <pc:sldMkLst>
          <pc:docMk/>
          <pc:sldMk cId="3743836369" sldId="267"/>
        </pc:sldMkLst>
        <pc:picChg chg="add del mod">
          <ac:chgData name="Claire Woods" userId="f0216879-7894-46d9-a037-22d334afb2c8" providerId="ADAL" clId="{D1A7C23C-4BC9-42A0-BD4B-B8CE24AD1612}" dt="2024-09-03T07:43:16.464" v="179" actId="478"/>
          <ac:picMkLst>
            <pc:docMk/>
            <pc:sldMk cId="3743836369" sldId="267"/>
            <ac:picMk id="4" creationId="{3F768011-A949-7D22-A508-C88D761A4913}"/>
          </ac:picMkLst>
        </pc:picChg>
        <pc:picChg chg="add mod">
          <ac:chgData name="Claire Woods" userId="f0216879-7894-46d9-a037-22d334afb2c8" providerId="ADAL" clId="{D1A7C23C-4BC9-42A0-BD4B-B8CE24AD1612}" dt="2024-09-03T07:43:27.613" v="182" actId="1076"/>
          <ac:picMkLst>
            <pc:docMk/>
            <pc:sldMk cId="3743836369" sldId="267"/>
            <ac:picMk id="5" creationId="{AFCF2E08-FD66-2777-F37B-EC610EBCA138}"/>
          </ac:picMkLst>
        </pc:picChg>
      </pc:sldChg>
      <pc:sldChg chg="modSp mod">
        <pc:chgData name="Claire Woods" userId="f0216879-7894-46d9-a037-22d334afb2c8" providerId="ADAL" clId="{D1A7C23C-4BC9-42A0-BD4B-B8CE24AD1612}" dt="2024-08-29T13:22:13.579" v="173" actId="2711"/>
        <pc:sldMkLst>
          <pc:docMk/>
          <pc:sldMk cId="0" sldId="274"/>
        </pc:sldMkLst>
        <pc:spChg chg="mod">
          <ac:chgData name="Claire Woods" userId="f0216879-7894-46d9-a037-22d334afb2c8" providerId="ADAL" clId="{D1A7C23C-4BC9-42A0-BD4B-B8CE24AD1612}" dt="2024-08-29T13:22:04.539" v="172" actId="2711"/>
          <ac:spMkLst>
            <pc:docMk/>
            <pc:sldMk cId="0" sldId="274"/>
            <ac:spMk id="2" creationId="{4C94B5B7-27D8-1433-08D5-6C233A5AB237}"/>
          </ac:spMkLst>
        </pc:spChg>
        <pc:spChg chg="mod">
          <ac:chgData name="Claire Woods" userId="f0216879-7894-46d9-a037-22d334afb2c8" providerId="ADAL" clId="{D1A7C23C-4BC9-42A0-BD4B-B8CE24AD1612}" dt="2024-08-29T13:22:13.579" v="173" actId="2711"/>
          <ac:spMkLst>
            <pc:docMk/>
            <pc:sldMk cId="0" sldId="274"/>
            <ac:spMk id="5" creationId="{BD37DB4F-FB4A-2504-4C86-F721B20D8DC7}"/>
          </ac:spMkLst>
        </pc:spChg>
      </pc:sldChg>
      <pc:sldChg chg="modSp mod">
        <pc:chgData name="Claire Woods" userId="f0216879-7894-46d9-a037-22d334afb2c8" providerId="ADAL" clId="{D1A7C23C-4BC9-42A0-BD4B-B8CE24AD1612}" dt="2024-08-29T13:47:25.605" v="178" actId="27636"/>
        <pc:sldMkLst>
          <pc:docMk/>
          <pc:sldMk cId="1427832505" sldId="275"/>
        </pc:sldMkLst>
        <pc:spChg chg="mod">
          <ac:chgData name="Claire Woods" userId="f0216879-7894-46d9-a037-22d334afb2c8" providerId="ADAL" clId="{D1A7C23C-4BC9-42A0-BD4B-B8CE24AD1612}" dt="2024-08-29T13:47:25.605" v="178" actId="27636"/>
          <ac:spMkLst>
            <pc:docMk/>
            <pc:sldMk cId="1427832505" sldId="275"/>
            <ac:spMk id="3" creationId="{56D97822-269F-4406-8256-8567397256DD}"/>
          </ac:spMkLst>
        </pc:spChg>
      </pc:sldChg>
      <pc:sldChg chg="modSp mod">
        <pc:chgData name="Claire Woods" userId="f0216879-7894-46d9-a037-22d334afb2c8" providerId="ADAL" clId="{D1A7C23C-4BC9-42A0-BD4B-B8CE24AD1612}" dt="2024-09-03T14:57:20.770" v="724" actId="20577"/>
        <pc:sldMkLst>
          <pc:docMk/>
          <pc:sldMk cId="2649479898" sldId="279"/>
        </pc:sldMkLst>
        <pc:spChg chg="mod">
          <ac:chgData name="Claire Woods" userId="f0216879-7894-46d9-a037-22d334afb2c8" providerId="ADAL" clId="{D1A7C23C-4BC9-42A0-BD4B-B8CE24AD1612}" dt="2024-09-03T14:57:20.770" v="724" actId="20577"/>
          <ac:spMkLst>
            <pc:docMk/>
            <pc:sldMk cId="2649479898" sldId="279"/>
            <ac:spMk id="3" creationId="{66FD8C14-AA5E-4A16-A1F2-C94D33C3B4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DAE06-5599-4122-972D-C3E66939D11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DC5414-555F-45F2-8749-8C9503A3D41B}">
      <dgm:prSet/>
      <dgm:spPr/>
      <dgm:t>
        <a:bodyPr/>
        <a:lstStyle/>
        <a:p>
          <a:r>
            <a:rPr lang="en-US" dirty="0" err="1"/>
            <a:t>Mrs</a:t>
          </a:r>
          <a:r>
            <a:rPr lang="en-US" dirty="0"/>
            <a:t> Cox</a:t>
          </a:r>
        </a:p>
      </dgm:t>
    </dgm:pt>
    <dgm:pt modelId="{B1BE769C-8A74-41DF-9456-DD22ECF48FD0}" type="parTrans" cxnId="{7910C3A1-A02E-416E-98E9-1F0BC5351348}">
      <dgm:prSet/>
      <dgm:spPr/>
      <dgm:t>
        <a:bodyPr/>
        <a:lstStyle/>
        <a:p>
          <a:endParaRPr lang="en-US"/>
        </a:p>
      </dgm:t>
    </dgm:pt>
    <dgm:pt modelId="{C10031A4-4C2A-45A5-93F5-D5F71F6D90E0}" type="sibTrans" cxnId="{7910C3A1-A02E-416E-98E9-1F0BC5351348}">
      <dgm:prSet/>
      <dgm:spPr/>
      <dgm:t>
        <a:bodyPr/>
        <a:lstStyle/>
        <a:p>
          <a:endParaRPr lang="en-US"/>
        </a:p>
      </dgm:t>
    </dgm:pt>
    <dgm:pt modelId="{B64CFDC3-E568-4349-A9DA-35D67D94F21F}">
      <dgm:prSet/>
      <dgm:spPr/>
      <dgm:t>
        <a:bodyPr/>
        <a:lstStyle/>
        <a:p>
          <a:r>
            <a:rPr lang="en-US" dirty="0" err="1"/>
            <a:t>Mrs</a:t>
          </a:r>
          <a:r>
            <a:rPr lang="en-US" dirty="0"/>
            <a:t> Woods</a:t>
          </a:r>
        </a:p>
      </dgm:t>
    </dgm:pt>
    <dgm:pt modelId="{DC9C404B-AFC5-4556-9F6E-507609364D8F}" type="parTrans" cxnId="{68D113C7-2617-471C-8C17-E7EA500329ED}">
      <dgm:prSet/>
      <dgm:spPr/>
      <dgm:t>
        <a:bodyPr/>
        <a:lstStyle/>
        <a:p>
          <a:endParaRPr lang="en-US"/>
        </a:p>
      </dgm:t>
    </dgm:pt>
    <dgm:pt modelId="{8C6A31D1-E379-4A33-BFD8-9282AE48D9D0}" type="sibTrans" cxnId="{68D113C7-2617-471C-8C17-E7EA500329ED}">
      <dgm:prSet/>
      <dgm:spPr/>
      <dgm:t>
        <a:bodyPr/>
        <a:lstStyle/>
        <a:p>
          <a:endParaRPr lang="en-US"/>
        </a:p>
      </dgm:t>
    </dgm:pt>
    <dgm:pt modelId="{B3FF238F-5570-4715-B8CC-48C9F264E43E}">
      <dgm:prSet/>
      <dgm:spPr/>
      <dgm:t>
        <a:bodyPr/>
        <a:lstStyle/>
        <a:p>
          <a:r>
            <a:rPr lang="en-US" dirty="0" err="1"/>
            <a:t>Mrs</a:t>
          </a:r>
          <a:r>
            <a:rPr lang="en-US" dirty="0"/>
            <a:t> Castle</a:t>
          </a:r>
        </a:p>
      </dgm:t>
    </dgm:pt>
    <dgm:pt modelId="{06A9A37E-CBB6-4008-A8AB-61259A1347C7}" type="parTrans" cxnId="{81D0C23D-65E2-49F0-BC8D-B50DE43C1287}">
      <dgm:prSet/>
      <dgm:spPr/>
      <dgm:t>
        <a:bodyPr/>
        <a:lstStyle/>
        <a:p>
          <a:endParaRPr lang="en-US"/>
        </a:p>
      </dgm:t>
    </dgm:pt>
    <dgm:pt modelId="{AF01294E-AFC8-4668-A432-111B19595B0D}" type="sibTrans" cxnId="{81D0C23D-65E2-49F0-BC8D-B50DE43C1287}">
      <dgm:prSet/>
      <dgm:spPr/>
      <dgm:t>
        <a:bodyPr/>
        <a:lstStyle/>
        <a:p>
          <a:endParaRPr lang="en-US"/>
        </a:p>
      </dgm:t>
    </dgm:pt>
    <dgm:pt modelId="{07C33B40-F46F-4498-B0DB-92E3A999A077}" type="pres">
      <dgm:prSet presAssocID="{F68DAE06-5599-4122-972D-C3E66939D114}" presName="linear" presStyleCnt="0">
        <dgm:presLayoutVars>
          <dgm:animLvl val="lvl"/>
          <dgm:resizeHandles val="exact"/>
        </dgm:presLayoutVars>
      </dgm:prSet>
      <dgm:spPr/>
    </dgm:pt>
    <dgm:pt modelId="{FA331095-83D5-4667-AB18-DE24E2C9F1F7}" type="pres">
      <dgm:prSet presAssocID="{96DC5414-555F-45F2-8749-8C9503A3D41B}" presName="parentText" presStyleLbl="node1" presStyleIdx="0" presStyleCnt="3">
        <dgm:presLayoutVars>
          <dgm:chMax val="0"/>
          <dgm:bulletEnabled val="1"/>
        </dgm:presLayoutVars>
      </dgm:prSet>
      <dgm:spPr/>
    </dgm:pt>
    <dgm:pt modelId="{064F806F-A84B-4B53-B10D-FDD60DF9605C}" type="pres">
      <dgm:prSet presAssocID="{C10031A4-4C2A-45A5-93F5-D5F71F6D90E0}" presName="spacer" presStyleCnt="0"/>
      <dgm:spPr/>
    </dgm:pt>
    <dgm:pt modelId="{9E81C774-1F66-43CF-8159-E9E3BBBDFC2F}" type="pres">
      <dgm:prSet presAssocID="{B64CFDC3-E568-4349-A9DA-35D67D94F21F}" presName="parentText" presStyleLbl="node1" presStyleIdx="1" presStyleCnt="3">
        <dgm:presLayoutVars>
          <dgm:chMax val="0"/>
          <dgm:bulletEnabled val="1"/>
        </dgm:presLayoutVars>
      </dgm:prSet>
      <dgm:spPr/>
    </dgm:pt>
    <dgm:pt modelId="{D499C553-C135-4BC5-9EA0-B4D361778A7B}" type="pres">
      <dgm:prSet presAssocID="{8C6A31D1-E379-4A33-BFD8-9282AE48D9D0}" presName="spacer" presStyleCnt="0"/>
      <dgm:spPr/>
    </dgm:pt>
    <dgm:pt modelId="{83CEA0D9-7C1E-47A4-9B83-23B864DC2368}" type="pres">
      <dgm:prSet presAssocID="{B3FF238F-5570-4715-B8CC-48C9F264E43E}" presName="parentText" presStyleLbl="node1" presStyleIdx="2" presStyleCnt="3">
        <dgm:presLayoutVars>
          <dgm:chMax val="0"/>
          <dgm:bulletEnabled val="1"/>
        </dgm:presLayoutVars>
      </dgm:prSet>
      <dgm:spPr/>
    </dgm:pt>
  </dgm:ptLst>
  <dgm:cxnLst>
    <dgm:cxn modelId="{F97B4303-CC44-413B-B36B-1457C93DA14D}" type="presOf" srcId="{F68DAE06-5599-4122-972D-C3E66939D114}" destId="{07C33B40-F46F-4498-B0DB-92E3A999A077}" srcOrd="0" destOrd="0" presId="urn:microsoft.com/office/officeart/2005/8/layout/vList2"/>
    <dgm:cxn modelId="{81D0C23D-65E2-49F0-BC8D-B50DE43C1287}" srcId="{F68DAE06-5599-4122-972D-C3E66939D114}" destId="{B3FF238F-5570-4715-B8CC-48C9F264E43E}" srcOrd="2" destOrd="0" parTransId="{06A9A37E-CBB6-4008-A8AB-61259A1347C7}" sibTransId="{AF01294E-AFC8-4668-A432-111B19595B0D}"/>
    <dgm:cxn modelId="{E40DAB7C-1CDE-4B20-9AE8-CE1DB10EBF28}" type="presOf" srcId="{96DC5414-555F-45F2-8749-8C9503A3D41B}" destId="{FA331095-83D5-4667-AB18-DE24E2C9F1F7}" srcOrd="0" destOrd="0" presId="urn:microsoft.com/office/officeart/2005/8/layout/vList2"/>
    <dgm:cxn modelId="{7910C3A1-A02E-416E-98E9-1F0BC5351348}" srcId="{F68DAE06-5599-4122-972D-C3E66939D114}" destId="{96DC5414-555F-45F2-8749-8C9503A3D41B}" srcOrd="0" destOrd="0" parTransId="{B1BE769C-8A74-41DF-9456-DD22ECF48FD0}" sibTransId="{C10031A4-4C2A-45A5-93F5-D5F71F6D90E0}"/>
    <dgm:cxn modelId="{277BAFAF-AFE1-446D-BD98-34E16EE5EE10}" type="presOf" srcId="{B64CFDC3-E568-4349-A9DA-35D67D94F21F}" destId="{9E81C774-1F66-43CF-8159-E9E3BBBDFC2F}" srcOrd="0" destOrd="0" presId="urn:microsoft.com/office/officeart/2005/8/layout/vList2"/>
    <dgm:cxn modelId="{68D113C7-2617-471C-8C17-E7EA500329ED}" srcId="{F68DAE06-5599-4122-972D-C3E66939D114}" destId="{B64CFDC3-E568-4349-A9DA-35D67D94F21F}" srcOrd="1" destOrd="0" parTransId="{DC9C404B-AFC5-4556-9F6E-507609364D8F}" sibTransId="{8C6A31D1-E379-4A33-BFD8-9282AE48D9D0}"/>
    <dgm:cxn modelId="{B15394FA-9E3D-47CF-A917-3B20E99C85D6}" type="presOf" srcId="{B3FF238F-5570-4715-B8CC-48C9F264E43E}" destId="{83CEA0D9-7C1E-47A4-9B83-23B864DC2368}" srcOrd="0" destOrd="0" presId="urn:microsoft.com/office/officeart/2005/8/layout/vList2"/>
    <dgm:cxn modelId="{083E0D1B-AA48-4AD8-B80D-D680F50CD13D}" type="presParOf" srcId="{07C33B40-F46F-4498-B0DB-92E3A999A077}" destId="{FA331095-83D5-4667-AB18-DE24E2C9F1F7}" srcOrd="0" destOrd="0" presId="urn:microsoft.com/office/officeart/2005/8/layout/vList2"/>
    <dgm:cxn modelId="{B3C7F8EC-C34F-4925-B5A3-4AB3F196AF76}" type="presParOf" srcId="{07C33B40-F46F-4498-B0DB-92E3A999A077}" destId="{064F806F-A84B-4B53-B10D-FDD60DF9605C}" srcOrd="1" destOrd="0" presId="urn:microsoft.com/office/officeart/2005/8/layout/vList2"/>
    <dgm:cxn modelId="{854ED9C3-18FB-444F-A843-6FC06F7D6D67}" type="presParOf" srcId="{07C33B40-F46F-4498-B0DB-92E3A999A077}" destId="{9E81C774-1F66-43CF-8159-E9E3BBBDFC2F}" srcOrd="2" destOrd="0" presId="urn:microsoft.com/office/officeart/2005/8/layout/vList2"/>
    <dgm:cxn modelId="{CAAAF8FC-D485-4B79-AE46-F1972CF519CA}" type="presParOf" srcId="{07C33B40-F46F-4498-B0DB-92E3A999A077}" destId="{D499C553-C135-4BC5-9EA0-B4D361778A7B}" srcOrd="3" destOrd="0" presId="urn:microsoft.com/office/officeart/2005/8/layout/vList2"/>
    <dgm:cxn modelId="{AD1A4034-E463-4E89-8AA7-0B3E6B261D42}" type="presParOf" srcId="{07C33B40-F46F-4498-B0DB-92E3A999A077}" destId="{83CEA0D9-7C1E-47A4-9B83-23B864DC23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31095-83D5-4667-AB18-DE24E2C9F1F7}">
      <dsp:nvSpPr>
        <dsp:cNvPr id="0" name=""/>
        <dsp:cNvSpPr/>
      </dsp:nvSpPr>
      <dsp:spPr>
        <a:xfrm>
          <a:off x="0" y="18854"/>
          <a:ext cx="6692813" cy="1474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dirty="0" err="1"/>
            <a:t>Mrs</a:t>
          </a:r>
          <a:r>
            <a:rPr lang="en-US" sz="6300" kern="1200" dirty="0"/>
            <a:t> Cox</a:t>
          </a:r>
        </a:p>
      </dsp:txBody>
      <dsp:txXfrm>
        <a:off x="71965" y="90819"/>
        <a:ext cx="6548883" cy="1330270"/>
      </dsp:txXfrm>
    </dsp:sp>
    <dsp:sp modelId="{9E81C774-1F66-43CF-8159-E9E3BBBDFC2F}">
      <dsp:nvSpPr>
        <dsp:cNvPr id="0" name=""/>
        <dsp:cNvSpPr/>
      </dsp:nvSpPr>
      <dsp:spPr>
        <a:xfrm>
          <a:off x="0" y="1674494"/>
          <a:ext cx="6692813" cy="14742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dirty="0" err="1"/>
            <a:t>Mrs</a:t>
          </a:r>
          <a:r>
            <a:rPr lang="en-US" sz="6300" kern="1200" dirty="0"/>
            <a:t> Woods</a:t>
          </a:r>
        </a:p>
      </dsp:txBody>
      <dsp:txXfrm>
        <a:off x="71965" y="1746459"/>
        <a:ext cx="6548883" cy="1330270"/>
      </dsp:txXfrm>
    </dsp:sp>
    <dsp:sp modelId="{83CEA0D9-7C1E-47A4-9B83-23B864DC2368}">
      <dsp:nvSpPr>
        <dsp:cNvPr id="0" name=""/>
        <dsp:cNvSpPr/>
      </dsp:nvSpPr>
      <dsp:spPr>
        <a:xfrm>
          <a:off x="0" y="3330135"/>
          <a:ext cx="6692813" cy="14742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dirty="0" err="1"/>
            <a:t>Mrs</a:t>
          </a:r>
          <a:r>
            <a:rPr lang="en-US" sz="6300" kern="1200" dirty="0"/>
            <a:t> Castle</a:t>
          </a:r>
        </a:p>
      </dsp:txBody>
      <dsp:txXfrm>
        <a:off x="71965" y="3402100"/>
        <a:ext cx="6548883" cy="1330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849871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408833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532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242822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241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150717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2512002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283183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1350874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540E8-47EA-4C2C-BC18-A7FC6D8C1F37}"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218982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540E8-47EA-4C2C-BC18-A7FC6D8C1F37}"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214930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540E8-47EA-4C2C-BC18-A7FC6D8C1F37}" type="datetimeFigureOut">
              <a:rPr lang="en-GB" smtClean="0"/>
              <a:t>03/09/2024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388166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540E8-47EA-4C2C-BC18-A7FC6D8C1F37}"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93581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540E8-47EA-4C2C-BC18-A7FC6D8C1F37}"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325880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540E8-47EA-4C2C-BC18-A7FC6D8C1F37}"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F9149-6741-4DF4-9524-F70A4C2A219A}" type="slidenum">
              <a:rPr lang="en-GB" smtClean="0"/>
              <a:t>‹#›</a:t>
            </a:fld>
            <a:endParaRPr lang="en-GB"/>
          </a:p>
        </p:txBody>
      </p:sp>
    </p:spTree>
    <p:extLst>
      <p:ext uri="{BB962C8B-B14F-4D97-AF65-F5344CB8AC3E}">
        <p14:creationId xmlns:p14="http://schemas.microsoft.com/office/powerpoint/2010/main" val="67445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AF9149-6741-4DF4-9524-F70A4C2A219A}" type="slidenum">
              <a:rPr lang="en-GB" smtClean="0"/>
              <a:t>‹#›</a:t>
            </a:fld>
            <a:endParaRPr lang="en-GB"/>
          </a:p>
        </p:txBody>
      </p:sp>
      <p:sp>
        <p:nvSpPr>
          <p:cNvPr id="5" name="Date Placeholder 4"/>
          <p:cNvSpPr>
            <a:spLocks noGrp="1"/>
          </p:cNvSpPr>
          <p:nvPr>
            <p:ph type="dt" sz="half" idx="10"/>
          </p:nvPr>
        </p:nvSpPr>
        <p:spPr/>
        <p:txBody>
          <a:bodyPr/>
          <a:lstStyle/>
          <a:p>
            <a:fld id="{4AC540E8-47EA-4C2C-BC18-A7FC6D8C1F37}" type="datetimeFigureOut">
              <a:rPr lang="en-GB" smtClean="0"/>
              <a:t>03/09/2024</a:t>
            </a:fld>
            <a:endParaRPr lang="en-GB"/>
          </a:p>
        </p:txBody>
      </p:sp>
    </p:spTree>
    <p:extLst>
      <p:ext uri="{BB962C8B-B14F-4D97-AF65-F5344CB8AC3E}">
        <p14:creationId xmlns:p14="http://schemas.microsoft.com/office/powerpoint/2010/main" val="331856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C540E8-47EA-4C2C-BC18-A7FC6D8C1F37}" type="datetimeFigureOut">
              <a:rPr lang="en-GB" smtClean="0"/>
              <a:t>03/09/2024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AF9149-6741-4DF4-9524-F70A4C2A219A}" type="slidenum">
              <a:rPr lang="en-GB" smtClean="0"/>
              <a:t>‹#›</a:t>
            </a:fld>
            <a:endParaRPr lang="en-GB"/>
          </a:p>
        </p:txBody>
      </p:sp>
    </p:spTree>
    <p:extLst>
      <p:ext uri="{BB962C8B-B14F-4D97-AF65-F5344CB8AC3E}">
        <p14:creationId xmlns:p14="http://schemas.microsoft.com/office/powerpoint/2010/main" val="4267053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E67D-DC08-451D-B704-4014719B5FB6}"/>
              </a:ext>
            </a:extLst>
          </p:cNvPr>
          <p:cNvSpPr>
            <a:spLocks noGrp="1"/>
          </p:cNvSpPr>
          <p:nvPr>
            <p:ph type="ctrTitle"/>
          </p:nvPr>
        </p:nvSpPr>
        <p:spPr>
          <a:xfrm>
            <a:off x="2038910" y="1853384"/>
            <a:ext cx="7608943" cy="2158778"/>
          </a:xfrm>
        </p:spPr>
        <p:txBody>
          <a:bodyPr/>
          <a:lstStyle/>
          <a:p>
            <a:pPr algn="ctr"/>
            <a:r>
              <a:rPr lang="en-GB" dirty="0">
                <a:latin typeface="Comic Sans MS" panose="030F0702030302020204" pitchFamily="66" charset="0"/>
              </a:rPr>
              <a:t>Year 4 Transition Meeting</a:t>
            </a:r>
          </a:p>
        </p:txBody>
      </p:sp>
      <p:pic>
        <p:nvPicPr>
          <p:cNvPr id="1026" name="Picture 2">
            <a:extLst>
              <a:ext uri="{FF2B5EF4-FFF2-40B4-BE49-F238E27FC236}">
                <a16:creationId xmlns:a16="http://schemas.microsoft.com/office/drawing/2014/main" id="{EE79EC79-256B-48B1-8A29-AB4F0C657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717" y="4497356"/>
            <a:ext cx="2114781" cy="203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1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8528-DF61-4D32-84FE-F60806110D1F}"/>
              </a:ext>
            </a:extLst>
          </p:cNvPr>
          <p:cNvSpPr>
            <a:spLocks noGrp="1"/>
          </p:cNvSpPr>
          <p:nvPr>
            <p:ph type="title"/>
          </p:nvPr>
        </p:nvSpPr>
        <p:spPr>
          <a:xfrm>
            <a:off x="0" y="77755"/>
            <a:ext cx="8596668" cy="1320800"/>
          </a:xfrm>
        </p:spPr>
        <p:txBody>
          <a:bodyPr/>
          <a:lstStyle/>
          <a:p>
            <a:r>
              <a:rPr lang="en-GB" dirty="0">
                <a:latin typeface="Comic Sans MS" panose="030F0702030302020204" pitchFamily="66" charset="0"/>
              </a:rPr>
              <a:t>Autumn Term Overview</a:t>
            </a:r>
          </a:p>
        </p:txBody>
      </p:sp>
      <p:pic>
        <p:nvPicPr>
          <p:cNvPr id="5" name="Picture 4">
            <a:extLst>
              <a:ext uri="{FF2B5EF4-FFF2-40B4-BE49-F238E27FC236}">
                <a16:creationId xmlns:a16="http://schemas.microsoft.com/office/drawing/2014/main" id="{AFCF2E08-FD66-2777-F37B-EC610EBCA138}"/>
              </a:ext>
            </a:extLst>
          </p:cNvPr>
          <p:cNvPicPr>
            <a:picLocks noChangeAspect="1"/>
          </p:cNvPicPr>
          <p:nvPr/>
        </p:nvPicPr>
        <p:blipFill>
          <a:blip r:embed="rId2"/>
          <a:stretch>
            <a:fillRect/>
          </a:stretch>
        </p:blipFill>
        <p:spPr>
          <a:xfrm>
            <a:off x="846305" y="803812"/>
            <a:ext cx="8515553" cy="5976433"/>
          </a:xfrm>
          <a:prstGeom prst="rect">
            <a:avLst/>
          </a:prstGeom>
        </p:spPr>
      </p:pic>
    </p:spTree>
    <p:extLst>
      <p:ext uri="{BB962C8B-B14F-4D97-AF65-F5344CB8AC3E}">
        <p14:creationId xmlns:p14="http://schemas.microsoft.com/office/powerpoint/2010/main" val="374383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C94B5B7-27D8-1433-08D5-6C233A5AB237}"/>
              </a:ext>
            </a:extLst>
          </p:cNvPr>
          <p:cNvSpPr txBox="1">
            <a:spLocks noGrp="1"/>
          </p:cNvSpPr>
          <p:nvPr>
            <p:ph type="subTitle" idx="1"/>
          </p:nvPr>
        </p:nvSpPr>
        <p:spPr>
          <a:xfrm>
            <a:off x="587227" y="548676"/>
            <a:ext cx="10024841" cy="4680520"/>
          </a:xfrm>
        </p:spPr>
        <p:txBody>
          <a:bodyPr>
            <a:normAutofit lnSpcReduction="10000"/>
          </a:bodyPr>
          <a:lstStyle/>
          <a:p>
            <a:pPr lvl="0">
              <a:lnSpc>
                <a:spcPct val="80000"/>
              </a:lnSpc>
            </a:pPr>
            <a:r>
              <a:rPr lang="en-US" sz="1700" u="sng" dirty="0">
                <a:solidFill>
                  <a:schemeClr val="tx2"/>
                </a:solidFill>
                <a:latin typeface="Arial" pitchFamily="34"/>
                <a:cs typeface="Arial" pitchFamily="34"/>
              </a:rPr>
              <a:t>Timings and Attendance </a:t>
            </a:r>
          </a:p>
          <a:p>
            <a:pPr marL="257175" lvl="0" indent="-257175" algn="l">
              <a:lnSpc>
                <a:spcPct val="80000"/>
              </a:lnSpc>
              <a:buFont typeface="Arial" pitchFamily="34"/>
              <a:buChar char="•"/>
            </a:pPr>
            <a:r>
              <a:rPr lang="en-US" sz="1700" dirty="0">
                <a:solidFill>
                  <a:schemeClr val="tx2"/>
                </a:solidFill>
                <a:highlight>
                  <a:srgbClr val="FFFF00"/>
                </a:highlight>
                <a:latin typeface="Comic Sans MS" panose="030F0702030302020204" pitchFamily="66" charset="0"/>
                <a:cs typeface="Arial" pitchFamily="34"/>
              </a:rPr>
              <a:t>8.35am</a:t>
            </a:r>
            <a:r>
              <a:rPr lang="en-US" sz="1700" dirty="0">
                <a:solidFill>
                  <a:schemeClr val="tx2"/>
                </a:solidFill>
                <a:latin typeface="Comic Sans MS" panose="030F0702030302020204" pitchFamily="66" charset="0"/>
                <a:cs typeface="Arial" pitchFamily="34"/>
              </a:rPr>
              <a:t> – Gate is open</a:t>
            </a:r>
          </a:p>
          <a:p>
            <a:pPr marL="257175" lvl="0" indent="-257175" algn="l">
              <a:lnSpc>
                <a:spcPct val="80000"/>
              </a:lnSpc>
              <a:buFont typeface="Arial" pitchFamily="34"/>
              <a:buChar char="•"/>
            </a:pPr>
            <a:r>
              <a:rPr lang="en-US" sz="1600" dirty="0">
                <a:solidFill>
                  <a:schemeClr val="tx2"/>
                </a:solidFill>
                <a:highlight>
                  <a:srgbClr val="FFFF00"/>
                </a:highlight>
                <a:latin typeface="Comic Sans MS" panose="030F0702030302020204" pitchFamily="66" charset="0"/>
                <a:cs typeface="Arial" pitchFamily="34"/>
              </a:rPr>
              <a:t>8.40am</a:t>
            </a:r>
            <a:r>
              <a:rPr lang="en-US" sz="1600" dirty="0">
                <a:solidFill>
                  <a:schemeClr val="tx2"/>
                </a:solidFill>
                <a:latin typeface="Comic Sans MS" panose="030F0702030302020204" pitchFamily="66" charset="0"/>
                <a:cs typeface="Arial" pitchFamily="34"/>
              </a:rPr>
              <a:t> – Classroom Doors are opened</a:t>
            </a:r>
          </a:p>
          <a:p>
            <a:pPr marL="257175" lvl="0" indent="-257175" algn="l">
              <a:lnSpc>
                <a:spcPct val="80000"/>
              </a:lnSpc>
              <a:buFont typeface="Arial" pitchFamily="34"/>
              <a:buChar char="•"/>
            </a:pPr>
            <a:r>
              <a:rPr lang="en-US" sz="1600" dirty="0">
                <a:solidFill>
                  <a:schemeClr val="tx2"/>
                </a:solidFill>
                <a:highlight>
                  <a:srgbClr val="FFFF00"/>
                </a:highlight>
                <a:latin typeface="Comic Sans MS" panose="030F0702030302020204" pitchFamily="66" charset="0"/>
                <a:cs typeface="Arial" pitchFamily="34"/>
              </a:rPr>
              <a:t>8.45am</a:t>
            </a:r>
            <a:r>
              <a:rPr lang="en-US" sz="1600" dirty="0">
                <a:solidFill>
                  <a:schemeClr val="tx2"/>
                </a:solidFill>
                <a:latin typeface="Comic Sans MS" panose="030F0702030302020204" pitchFamily="66" charset="0"/>
                <a:cs typeface="Arial" pitchFamily="34"/>
              </a:rPr>
              <a:t> – Start of the school day, gate is locked </a:t>
            </a:r>
          </a:p>
          <a:p>
            <a:pPr marL="257175" lvl="0" indent="-257175" algn="l">
              <a:lnSpc>
                <a:spcPct val="80000"/>
              </a:lnSpc>
              <a:buFont typeface="Arial" pitchFamily="34"/>
              <a:buChar char="•"/>
            </a:pPr>
            <a:r>
              <a:rPr lang="en-US" sz="1600" dirty="0">
                <a:solidFill>
                  <a:schemeClr val="tx2"/>
                </a:solidFill>
                <a:latin typeface="Comic Sans MS" panose="030F0702030302020204" pitchFamily="66" charset="0"/>
                <a:cs typeface="Arial" pitchFamily="34"/>
              </a:rPr>
              <a:t>Any late arrivals will have to go via the office</a:t>
            </a:r>
          </a:p>
          <a:p>
            <a:pPr marL="257175" lvl="0" indent="-257175" algn="l">
              <a:lnSpc>
                <a:spcPct val="80000"/>
              </a:lnSpc>
              <a:buFont typeface="Arial" pitchFamily="34"/>
              <a:buChar char="•"/>
            </a:pPr>
            <a:endParaRPr lang="en-US" sz="1600" dirty="0">
              <a:latin typeface="Comic Sans MS" panose="030F0702030302020204" pitchFamily="66" charset="0"/>
              <a:cs typeface="Arial" pitchFamily="34"/>
            </a:endParaRPr>
          </a:p>
          <a:p>
            <a:pPr marL="257175" lvl="0" indent="-257175" algn="l">
              <a:lnSpc>
                <a:spcPct val="80000"/>
              </a:lnSpc>
              <a:buFont typeface="Arial" pitchFamily="34"/>
              <a:buChar char="•"/>
            </a:pPr>
            <a:r>
              <a:rPr lang="en-US" sz="1600" dirty="0">
                <a:solidFill>
                  <a:srgbClr val="000066"/>
                </a:solidFill>
                <a:latin typeface="Comic Sans MS" panose="030F0702030302020204" pitchFamily="66" charset="0"/>
                <a:cs typeface="Arial" pitchFamily="34"/>
              </a:rPr>
              <a:t>This term parental engagement and attendance are on our School Improvement Plan, and we want to ensure that parents/</a:t>
            </a:r>
            <a:r>
              <a:rPr lang="en-US" sz="1600" dirty="0" err="1">
                <a:solidFill>
                  <a:srgbClr val="000066"/>
                </a:solidFill>
                <a:latin typeface="Comic Sans MS" panose="030F0702030302020204" pitchFamily="66" charset="0"/>
                <a:cs typeface="Arial" pitchFamily="34"/>
              </a:rPr>
              <a:t>carers</a:t>
            </a:r>
            <a:r>
              <a:rPr lang="en-US" sz="1600" dirty="0">
                <a:solidFill>
                  <a:srgbClr val="000066"/>
                </a:solidFill>
                <a:latin typeface="Comic Sans MS" panose="030F0702030302020204" pitchFamily="66" charset="0"/>
                <a:cs typeface="Arial" pitchFamily="34"/>
              </a:rPr>
              <a:t> feel a part of their child’s educational journey and encourage good attendance.</a:t>
            </a:r>
          </a:p>
          <a:p>
            <a:pPr marL="257175" lvl="0" indent="-257175" algn="l">
              <a:lnSpc>
                <a:spcPct val="80000"/>
              </a:lnSpc>
              <a:buFont typeface="Arial" pitchFamily="34"/>
              <a:buChar char="•"/>
            </a:pPr>
            <a:r>
              <a:rPr lang="en-US" sz="1600" dirty="0">
                <a:solidFill>
                  <a:srgbClr val="000066"/>
                </a:solidFill>
                <a:latin typeface="Comic Sans MS" panose="030F0702030302020204" pitchFamily="66" charset="0"/>
                <a:cs typeface="Arial" pitchFamily="34"/>
              </a:rPr>
              <a:t>Good attendance also means punctuality, as </a:t>
            </a:r>
            <a:r>
              <a:rPr lang="en-US" sz="1600" dirty="0">
                <a:solidFill>
                  <a:srgbClr val="000066"/>
                </a:solidFill>
                <a:highlight>
                  <a:srgbClr val="FFFF00"/>
                </a:highlight>
                <a:latin typeface="Comic Sans MS" panose="030F0702030302020204" pitchFamily="66" charset="0"/>
                <a:cs typeface="Arial" pitchFamily="34"/>
              </a:rPr>
              <a:t>learning begins at 8.45am</a:t>
            </a:r>
            <a:r>
              <a:rPr lang="en-US" sz="1600" dirty="0">
                <a:solidFill>
                  <a:srgbClr val="000066"/>
                </a:solidFill>
                <a:latin typeface="Comic Sans MS" panose="030F0702030302020204" pitchFamily="66" charset="0"/>
                <a:cs typeface="Arial" pitchFamily="34"/>
              </a:rPr>
              <a:t>.</a:t>
            </a:r>
          </a:p>
          <a:p>
            <a:pPr marL="257175" lvl="0" indent="-257175" algn="l">
              <a:lnSpc>
                <a:spcPct val="80000"/>
              </a:lnSpc>
              <a:buFont typeface="Arial" pitchFamily="34"/>
              <a:buChar char="•"/>
            </a:pPr>
            <a:r>
              <a:rPr lang="en-US" sz="1600" dirty="0">
                <a:solidFill>
                  <a:srgbClr val="000066"/>
                </a:solidFill>
                <a:latin typeface="Comic Sans MS" panose="030F0702030302020204" pitchFamily="66" charset="0"/>
                <a:cs typeface="Arial" pitchFamily="34"/>
              </a:rPr>
              <a:t>We are asking that no children are taken out during term time, unless the absence has been </a:t>
            </a:r>
            <a:r>
              <a:rPr lang="en-US" sz="1600" dirty="0" err="1">
                <a:solidFill>
                  <a:srgbClr val="000066"/>
                </a:solidFill>
                <a:latin typeface="Comic Sans MS" panose="030F0702030302020204" pitchFamily="66" charset="0"/>
                <a:cs typeface="Arial" pitchFamily="34"/>
              </a:rPr>
              <a:t>authorised</a:t>
            </a:r>
            <a:r>
              <a:rPr lang="en-US" sz="1600" dirty="0">
                <a:solidFill>
                  <a:srgbClr val="000066"/>
                </a:solidFill>
                <a:latin typeface="Comic Sans MS" panose="030F0702030302020204" pitchFamily="66" charset="0"/>
                <a:cs typeface="Arial" pitchFamily="34"/>
              </a:rPr>
              <a:t> (this will only be in exceptional circumstances)</a:t>
            </a:r>
          </a:p>
          <a:p>
            <a:pPr marL="257175" lvl="0" indent="-257175" algn="l">
              <a:lnSpc>
                <a:spcPct val="80000"/>
              </a:lnSpc>
              <a:buFont typeface="Arial" pitchFamily="34"/>
              <a:buChar char="•"/>
            </a:pPr>
            <a:r>
              <a:rPr lang="en-US" sz="1600" dirty="0">
                <a:solidFill>
                  <a:srgbClr val="000066"/>
                </a:solidFill>
                <a:latin typeface="Comic Sans MS" panose="030F0702030302020204" pitchFamily="66" charset="0"/>
                <a:cs typeface="Arial" pitchFamily="34"/>
              </a:rPr>
              <a:t>Should your child’s attendance begin to fall, school may contact you to offer support</a:t>
            </a:r>
          </a:p>
          <a:p>
            <a:pPr marL="257175" lvl="0" indent="-257175" algn="l">
              <a:lnSpc>
                <a:spcPct val="80000"/>
              </a:lnSpc>
              <a:buFont typeface="Arial" pitchFamily="34"/>
              <a:buChar char="•"/>
            </a:pPr>
            <a:r>
              <a:rPr lang="en-US" sz="1600" dirty="0">
                <a:solidFill>
                  <a:srgbClr val="000066"/>
                </a:solidFill>
                <a:latin typeface="Comic Sans MS" panose="030F0702030302020204" pitchFamily="66" charset="0"/>
                <a:cs typeface="Arial" pitchFamily="34"/>
              </a:rPr>
              <a:t>We are aiming for at least </a:t>
            </a:r>
            <a:r>
              <a:rPr lang="en-US" sz="1600" dirty="0">
                <a:solidFill>
                  <a:srgbClr val="000066"/>
                </a:solidFill>
                <a:highlight>
                  <a:srgbClr val="FFFF00"/>
                </a:highlight>
                <a:latin typeface="Comic Sans MS" panose="030F0702030302020204" pitchFamily="66" charset="0"/>
                <a:cs typeface="Arial" pitchFamily="34"/>
              </a:rPr>
              <a:t>96% </a:t>
            </a:r>
            <a:r>
              <a:rPr lang="en-US" sz="1600" dirty="0">
                <a:solidFill>
                  <a:srgbClr val="000066"/>
                </a:solidFill>
                <a:latin typeface="Comic Sans MS" panose="030F0702030302020204" pitchFamily="66" charset="0"/>
                <a:cs typeface="Arial" pitchFamily="34"/>
              </a:rPr>
              <a:t>attendance for all children and even at 95% this is still 10 school days missed across the year.</a:t>
            </a:r>
          </a:p>
          <a:p>
            <a:pPr marL="257175" lvl="0" indent="-257175" algn="l">
              <a:lnSpc>
                <a:spcPct val="80000"/>
              </a:lnSpc>
              <a:buFont typeface="Arial" pitchFamily="34"/>
              <a:buChar char="•"/>
            </a:pPr>
            <a:r>
              <a:rPr lang="en-US" sz="1600" dirty="0">
                <a:solidFill>
                  <a:srgbClr val="000066"/>
                </a:solidFill>
                <a:latin typeface="Comic Sans MS" panose="030F0702030302020204" pitchFamily="66" charset="0"/>
                <a:cs typeface="Arial" pitchFamily="34"/>
              </a:rPr>
              <a:t>We understand the difficulties we have all faced over the last few years and the impact this has had on all aspects of children’s development and we want to give them all the very best chance of progressing both academically and socially.</a:t>
            </a:r>
          </a:p>
          <a:p>
            <a:pPr marL="257175" lvl="0" indent="-257175" algn="l">
              <a:lnSpc>
                <a:spcPct val="80000"/>
              </a:lnSpc>
              <a:buFont typeface="Arial" pitchFamily="34"/>
              <a:buChar char="•"/>
            </a:pPr>
            <a:endParaRPr lang="en-US" sz="1600" dirty="0">
              <a:latin typeface="Comic Sans MS" panose="030F0702030302020204" pitchFamily="66" charset="0"/>
              <a:cs typeface="Arial" pitchFamily="34"/>
            </a:endParaRPr>
          </a:p>
          <a:p>
            <a:pPr marL="257175" lvl="0" indent="-257175" algn="l">
              <a:lnSpc>
                <a:spcPct val="80000"/>
              </a:lnSpc>
              <a:buFont typeface="Arial" pitchFamily="34"/>
              <a:buChar char="•"/>
            </a:pPr>
            <a:endParaRPr lang="en-GB" sz="400" dirty="0">
              <a:latin typeface="Arial" pitchFamily="34"/>
              <a:cs typeface="Arial" pitchFamily="34"/>
            </a:endParaRPr>
          </a:p>
        </p:txBody>
      </p:sp>
      <p:pic>
        <p:nvPicPr>
          <p:cNvPr id="3" name="Picture 6">
            <a:extLst>
              <a:ext uri="{FF2B5EF4-FFF2-40B4-BE49-F238E27FC236}">
                <a16:creationId xmlns:a16="http://schemas.microsoft.com/office/drawing/2014/main" id="{66AAD13E-EFD8-EFB4-EE38-FBAEB6164604}"/>
              </a:ext>
            </a:extLst>
          </p:cNvPr>
          <p:cNvPicPr>
            <a:picLocks noChangeAspect="1"/>
          </p:cNvPicPr>
          <p:nvPr/>
        </p:nvPicPr>
        <p:blipFill>
          <a:blip r:embed="rId2"/>
          <a:srcRect b="66434"/>
          <a:stretch>
            <a:fillRect/>
          </a:stretch>
        </p:blipFill>
        <p:spPr>
          <a:xfrm>
            <a:off x="6096000" y="5018392"/>
            <a:ext cx="1322386" cy="1223960"/>
          </a:xfrm>
          <a:prstGeom prst="rect">
            <a:avLst/>
          </a:prstGeom>
          <a:noFill/>
          <a:ln cap="flat">
            <a:noFill/>
          </a:ln>
        </p:spPr>
      </p:pic>
      <p:sp>
        <p:nvSpPr>
          <p:cNvPr id="5" name="TextBox 4">
            <a:extLst>
              <a:ext uri="{FF2B5EF4-FFF2-40B4-BE49-F238E27FC236}">
                <a16:creationId xmlns:a16="http://schemas.microsoft.com/office/drawing/2014/main" id="{BD37DB4F-FB4A-2504-4C86-F721B20D8DC7}"/>
              </a:ext>
            </a:extLst>
          </p:cNvPr>
          <p:cNvSpPr txBox="1"/>
          <p:nvPr/>
        </p:nvSpPr>
        <p:spPr>
          <a:xfrm>
            <a:off x="288852" y="5706821"/>
            <a:ext cx="6105524" cy="830997"/>
          </a:xfrm>
          <a:prstGeom prst="rect">
            <a:avLst/>
          </a:prstGeom>
          <a:noFill/>
        </p:spPr>
        <p:txBody>
          <a:bodyPr wrap="square">
            <a:spAutoFit/>
          </a:bodyPr>
          <a:lstStyle/>
          <a:p>
            <a:pPr marL="109728" eaLnBrk="1" fontAlgn="auto" hangingPunct="1">
              <a:lnSpc>
                <a:spcPct val="80000"/>
              </a:lnSpc>
              <a:spcAft>
                <a:spcPts val="0"/>
              </a:spcAft>
              <a:defRPr/>
            </a:pPr>
            <a:r>
              <a:rPr lang="en-GB" sz="2000" dirty="0">
                <a:solidFill>
                  <a:schemeClr val="tx2">
                    <a:lumMod val="75000"/>
                  </a:schemeClr>
                </a:solidFill>
                <a:latin typeface="Comic Sans MS" panose="030F0702030302020204" pitchFamily="66" charset="0"/>
                <a:cs typeface="Arial" panose="020B0604020202020204" pitchFamily="34" charset="0"/>
              </a:rPr>
              <a:t>Drop off will be from 8.35 and morning work is set.  A prompt start is essential. Registration is at 8.45am.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59D7-2679-49C8-95BF-37F1629CDFCE}"/>
              </a:ext>
            </a:extLst>
          </p:cNvPr>
          <p:cNvSpPr>
            <a:spLocks noGrp="1"/>
          </p:cNvSpPr>
          <p:nvPr>
            <p:ph type="title"/>
          </p:nvPr>
        </p:nvSpPr>
        <p:spPr/>
        <p:txBody>
          <a:bodyPr/>
          <a:lstStyle/>
          <a:p>
            <a:r>
              <a:rPr lang="en-GB" dirty="0">
                <a:latin typeface="Comic Sans MS" panose="030F0702030302020204" pitchFamily="66" charset="0"/>
              </a:rPr>
              <a:t>Uniform </a:t>
            </a:r>
          </a:p>
        </p:txBody>
      </p:sp>
      <p:sp>
        <p:nvSpPr>
          <p:cNvPr id="3" name="Content Placeholder 2">
            <a:extLst>
              <a:ext uri="{FF2B5EF4-FFF2-40B4-BE49-F238E27FC236}">
                <a16:creationId xmlns:a16="http://schemas.microsoft.com/office/drawing/2014/main" id="{56D97822-269F-4406-8256-8567397256DD}"/>
              </a:ext>
            </a:extLst>
          </p:cNvPr>
          <p:cNvSpPr>
            <a:spLocks noGrp="1"/>
          </p:cNvSpPr>
          <p:nvPr>
            <p:ph idx="1"/>
          </p:nvPr>
        </p:nvSpPr>
        <p:spPr>
          <a:xfrm>
            <a:off x="593444" y="1564970"/>
            <a:ext cx="8596668" cy="4683430"/>
          </a:xfrm>
        </p:spPr>
        <p:txBody>
          <a:bodyPr>
            <a:normAutofit/>
          </a:bodyPr>
          <a:lstStyle/>
          <a:p>
            <a:pPr algn="l" rtl="0" fontAlgn="base">
              <a:buFont typeface="Arial" panose="020B0604020202020204" pitchFamily="34" charset="0"/>
              <a:buChar char="•"/>
            </a:pPr>
            <a:r>
              <a:rPr lang="en-GB" b="0" i="0" u="none" strike="noStrike" dirty="0">
                <a:solidFill>
                  <a:srgbClr val="002060"/>
                </a:solidFill>
                <a:effectLst/>
                <a:latin typeface="Comic Sans MS" panose="030F0702030302020204" pitchFamily="66" charset="0"/>
              </a:rPr>
              <a:t>School colour hair bands</a:t>
            </a:r>
            <a:r>
              <a:rPr lang="en-US" b="0" i="0" dirty="0">
                <a:solidFill>
                  <a:srgbClr val="002060"/>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rgbClr val="002060"/>
                </a:solidFill>
                <a:effectLst/>
                <a:latin typeface="Comic Sans MS" panose="030F0702030302020204" pitchFamily="66" charset="0"/>
              </a:rPr>
              <a:t>No jewellery (crosses must be removed for PE)</a:t>
            </a:r>
            <a:r>
              <a:rPr lang="en-US" b="0" i="0" dirty="0">
                <a:solidFill>
                  <a:srgbClr val="002060"/>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rgbClr val="002060"/>
                </a:solidFill>
                <a:effectLst/>
                <a:latin typeface="Comic Sans MS" panose="030F0702030302020204" pitchFamily="66" charset="0"/>
              </a:rPr>
              <a:t>Plain gold or silver stud </a:t>
            </a:r>
            <a:r>
              <a:rPr lang="en-GB" sz="2400" b="1" i="0" u="none" strike="noStrike" dirty="0">
                <a:solidFill>
                  <a:srgbClr val="002060"/>
                </a:solidFill>
                <a:effectLst/>
                <a:latin typeface="Comic Sans MS" panose="030F0702030302020204" pitchFamily="66" charset="0"/>
              </a:rPr>
              <a:t>earrings</a:t>
            </a:r>
            <a:r>
              <a:rPr lang="en-GB" b="0" i="0" u="none" strike="noStrike" dirty="0">
                <a:solidFill>
                  <a:srgbClr val="002060"/>
                </a:solidFill>
                <a:effectLst/>
                <a:latin typeface="Comic Sans MS" panose="030F0702030302020204" pitchFamily="66" charset="0"/>
              </a:rPr>
              <a:t> – removed from home on PE days)</a:t>
            </a:r>
            <a:r>
              <a:rPr lang="en-US" b="0" i="0" dirty="0">
                <a:solidFill>
                  <a:srgbClr val="002060"/>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rgbClr val="002060"/>
                </a:solidFill>
                <a:effectLst/>
                <a:latin typeface="Comic Sans MS" panose="030F0702030302020204" pitchFamily="66" charset="0"/>
              </a:rPr>
              <a:t>No nail varnish</a:t>
            </a:r>
            <a:endParaRPr lang="en-US" b="0" i="0" dirty="0">
              <a:solidFill>
                <a:srgbClr val="002060"/>
              </a:solidFill>
              <a:effectLst/>
              <a:latin typeface="Comic Sans MS" panose="030F0702030302020204" pitchFamily="66" charset="0"/>
            </a:endParaRPr>
          </a:p>
          <a:p>
            <a:pPr algn="l" rtl="0" fontAlgn="base">
              <a:buFont typeface="Arial" panose="020B0604020202020204" pitchFamily="34" charset="0"/>
              <a:buChar char="•"/>
            </a:pPr>
            <a:r>
              <a:rPr lang="en-GB" b="0" i="0" u="none" strike="noStrike" dirty="0">
                <a:solidFill>
                  <a:srgbClr val="002060"/>
                </a:solidFill>
                <a:effectLst/>
                <a:latin typeface="Comic Sans MS" panose="030F0702030302020204" pitchFamily="66" charset="0"/>
              </a:rPr>
              <a:t>Black shoes with no markings</a:t>
            </a:r>
          </a:p>
          <a:p>
            <a:pPr algn="l" rtl="0" fontAlgn="base">
              <a:buFont typeface="Arial" panose="020B0604020202020204" pitchFamily="34" charset="0"/>
              <a:buChar char="•"/>
            </a:pPr>
            <a:endParaRPr lang="en-GB" b="0" i="0" u="none" strike="noStrike" dirty="0">
              <a:solidFill>
                <a:srgbClr val="002060"/>
              </a:solidFill>
              <a:effectLst/>
              <a:latin typeface="Comic Sans MS" panose="030F0702030302020204" pitchFamily="66" charset="0"/>
            </a:endParaRPr>
          </a:p>
          <a:p>
            <a:pPr marL="0" indent="0" algn="l" rtl="0" fontAlgn="base">
              <a:buNone/>
            </a:pPr>
            <a:r>
              <a:rPr lang="en-GB" dirty="0">
                <a:solidFill>
                  <a:srgbClr val="002060"/>
                </a:solidFill>
                <a:latin typeface="Comic Sans MS" panose="030F0702030302020204" pitchFamily="66" charset="0"/>
              </a:rPr>
              <a:t>PE:</a:t>
            </a:r>
          </a:p>
          <a:p>
            <a:pPr algn="l" rtl="0" fontAlgn="base">
              <a:buFont typeface="Arial" panose="020B0604020202020204" pitchFamily="34" charset="0"/>
              <a:buChar char="•"/>
            </a:pPr>
            <a:endParaRPr lang="en-GB" b="0" i="0" dirty="0">
              <a:solidFill>
                <a:srgbClr val="002060"/>
              </a:solidFill>
              <a:effectLst/>
              <a:latin typeface="Comic Sans MS" panose="030F0702030302020204" pitchFamily="66" charset="0"/>
            </a:endParaRPr>
          </a:p>
          <a:p>
            <a:pPr algn="l" rtl="0" fontAlgn="base">
              <a:buFont typeface="Arial" panose="020B0604020202020204" pitchFamily="34" charset="0"/>
              <a:buChar char="•"/>
            </a:pPr>
            <a:r>
              <a:rPr lang="en-GB" b="0" i="0" u="none" strike="noStrike" dirty="0">
                <a:solidFill>
                  <a:srgbClr val="002060"/>
                </a:solidFill>
                <a:effectLst/>
                <a:latin typeface="Comic Sans MS" panose="030F0702030302020204" pitchFamily="66" charset="0"/>
              </a:rPr>
              <a:t>Children to come into school in their PE kits on </a:t>
            </a:r>
            <a:r>
              <a:rPr lang="en-GB" b="0" i="0" u="none" strike="noStrike">
                <a:solidFill>
                  <a:srgbClr val="002060"/>
                </a:solidFill>
                <a:effectLst/>
                <a:latin typeface="Comic Sans MS" panose="030F0702030302020204" pitchFamily="66" charset="0"/>
              </a:rPr>
              <a:t>a Thursday </a:t>
            </a:r>
            <a:r>
              <a:rPr lang="en-GB" b="0" i="0" u="none" strike="noStrike" dirty="0">
                <a:solidFill>
                  <a:srgbClr val="002060"/>
                </a:solidFill>
                <a:effectLst/>
                <a:latin typeface="Comic Sans MS" panose="030F0702030302020204" pitchFamily="66" charset="0"/>
              </a:rPr>
              <a:t>this half term</a:t>
            </a:r>
            <a:endParaRPr lang="en-US" u="none" strike="noStrike" dirty="0">
              <a:solidFill>
                <a:srgbClr val="002060"/>
              </a:solidFill>
              <a:latin typeface="Comic Sans MS" panose="030F0702030302020204" pitchFamily="66" charset="0"/>
            </a:endParaRPr>
          </a:p>
          <a:p>
            <a:pPr algn="l" rtl="0" fontAlgn="base">
              <a:buFont typeface="Arial" panose="020B0604020202020204" pitchFamily="34" charset="0"/>
              <a:buChar char="•"/>
            </a:pPr>
            <a:r>
              <a:rPr lang="en-US" b="0" i="0" dirty="0">
                <a:solidFill>
                  <a:srgbClr val="002060"/>
                </a:solidFill>
                <a:effectLst/>
                <a:latin typeface="Comic Sans MS" panose="030F0702030302020204" pitchFamily="66" charset="0"/>
              </a:rPr>
              <a:t>Please ensure that it is the correct uniform – blue joggers, navy shorts or skort(no cycling shorts),navy blue t-shirt, school hoody or jumper – royal blue.</a:t>
            </a:r>
          </a:p>
          <a:p>
            <a:pPr algn="l" rtl="0" fontAlgn="base">
              <a:buFont typeface="Arial" panose="020B0604020202020204" pitchFamily="34" charset="0"/>
              <a:buChar char="•"/>
            </a:pPr>
            <a:endParaRPr lang="en-US" b="0" i="0" dirty="0">
              <a:solidFill>
                <a:schemeClr val="tx2"/>
              </a:solidFill>
              <a:effectLst/>
              <a:latin typeface="Comic Sans MS" panose="030F0702030302020204" pitchFamily="66" charset="0"/>
            </a:endParaRPr>
          </a:p>
          <a:p>
            <a:endParaRPr lang="en-GB" dirty="0"/>
          </a:p>
        </p:txBody>
      </p:sp>
      <p:sp>
        <p:nvSpPr>
          <p:cNvPr id="4" name="Rectangle: Rounded Corners 3">
            <a:extLst>
              <a:ext uri="{FF2B5EF4-FFF2-40B4-BE49-F238E27FC236}">
                <a16:creationId xmlns:a16="http://schemas.microsoft.com/office/drawing/2014/main" id="{A7F051A3-1670-45FD-ACA3-F50D2E9330B9}"/>
              </a:ext>
            </a:extLst>
          </p:cNvPr>
          <p:cNvSpPr/>
          <p:nvPr/>
        </p:nvSpPr>
        <p:spPr>
          <a:xfrm>
            <a:off x="4056776" y="76899"/>
            <a:ext cx="4899171" cy="1065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Please try to name items to reduce lost property </a:t>
            </a:r>
          </a:p>
        </p:txBody>
      </p:sp>
    </p:spTree>
    <p:extLst>
      <p:ext uri="{BB962C8B-B14F-4D97-AF65-F5344CB8AC3E}">
        <p14:creationId xmlns:p14="http://schemas.microsoft.com/office/powerpoint/2010/main" val="14278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939C-2D55-4A1A-B57F-7233FDC92952}"/>
              </a:ext>
            </a:extLst>
          </p:cNvPr>
          <p:cNvSpPr>
            <a:spLocks noGrp="1"/>
          </p:cNvSpPr>
          <p:nvPr>
            <p:ph type="title"/>
          </p:nvPr>
        </p:nvSpPr>
        <p:spPr/>
        <p:txBody>
          <a:bodyPr/>
          <a:lstStyle/>
          <a:p>
            <a:r>
              <a:rPr lang="en-GB" dirty="0">
                <a:latin typeface="Comic Sans MS" panose="030F0702030302020204" pitchFamily="66" charset="0"/>
              </a:rPr>
              <a:t>Behaviour </a:t>
            </a:r>
          </a:p>
        </p:txBody>
      </p:sp>
      <p:pic>
        <p:nvPicPr>
          <p:cNvPr id="3074" name="Picture 2">
            <a:extLst>
              <a:ext uri="{FF2B5EF4-FFF2-40B4-BE49-F238E27FC236}">
                <a16:creationId xmlns:a16="http://schemas.microsoft.com/office/drawing/2014/main" id="{0874477F-CFD9-41E8-88A2-555EF88EF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831" y="444660"/>
            <a:ext cx="580072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F572AF5-E8A5-4CF5-AE5E-FD9EEBDCCD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1980" y="3469227"/>
            <a:ext cx="568642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2513090-A890-4C23-BFA3-968F244D26A7}"/>
              </a:ext>
            </a:extLst>
          </p:cNvPr>
          <p:cNvSpPr txBox="1">
            <a:spLocks/>
          </p:cNvSpPr>
          <p:nvPr/>
        </p:nvSpPr>
        <p:spPr>
          <a:xfrm>
            <a:off x="677334" y="2632235"/>
            <a:ext cx="4381227"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dirty="0">
                <a:solidFill>
                  <a:srgbClr val="002060"/>
                </a:solidFill>
                <a:latin typeface="Comic Sans MS" panose="030F0702030302020204" pitchFamily="66" charset="0"/>
              </a:rPr>
              <a:t>At St. Michael's we expect safe, supportive and polite behaviour at all times​</a:t>
            </a:r>
            <a:endParaRPr lang="en-GB" sz="2800" dirty="0">
              <a:latin typeface="Comic Sans MS" panose="030F0702030302020204" pitchFamily="66" charset="0"/>
            </a:endParaRPr>
          </a:p>
        </p:txBody>
      </p:sp>
    </p:spTree>
    <p:extLst>
      <p:ext uri="{BB962C8B-B14F-4D97-AF65-F5344CB8AC3E}">
        <p14:creationId xmlns:p14="http://schemas.microsoft.com/office/powerpoint/2010/main" val="222004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31CA-A32C-4583-98B6-FB946A74E54B}"/>
              </a:ext>
            </a:extLst>
          </p:cNvPr>
          <p:cNvSpPr>
            <a:spLocks noGrp="1"/>
          </p:cNvSpPr>
          <p:nvPr>
            <p:ph type="title"/>
          </p:nvPr>
        </p:nvSpPr>
        <p:spPr>
          <a:xfrm>
            <a:off x="677334" y="156238"/>
            <a:ext cx="8596668" cy="1320800"/>
          </a:xfrm>
        </p:spPr>
        <p:txBody>
          <a:bodyPr/>
          <a:lstStyle/>
          <a:p>
            <a:r>
              <a:rPr lang="en-GB" dirty="0">
                <a:latin typeface="Comic Sans MS" panose="030F0702030302020204" pitchFamily="66" charset="0"/>
              </a:rPr>
              <a:t>Positive Reinforcement </a:t>
            </a:r>
          </a:p>
        </p:txBody>
      </p:sp>
      <p:sp>
        <p:nvSpPr>
          <p:cNvPr id="3" name="Content Placeholder 2">
            <a:extLst>
              <a:ext uri="{FF2B5EF4-FFF2-40B4-BE49-F238E27FC236}">
                <a16:creationId xmlns:a16="http://schemas.microsoft.com/office/drawing/2014/main" id="{3D4F20CD-7E67-47CC-974A-5ABFA5A4E908}"/>
              </a:ext>
            </a:extLst>
          </p:cNvPr>
          <p:cNvSpPr>
            <a:spLocks noGrp="1"/>
          </p:cNvSpPr>
          <p:nvPr>
            <p:ph idx="1"/>
          </p:nvPr>
        </p:nvSpPr>
        <p:spPr/>
        <p:txBody>
          <a:bodyPr/>
          <a:lstStyle/>
          <a:p>
            <a:endParaRPr lang="en-GB"/>
          </a:p>
        </p:txBody>
      </p:sp>
      <p:pic>
        <p:nvPicPr>
          <p:cNvPr id="4098" name="Picture 2">
            <a:extLst>
              <a:ext uri="{FF2B5EF4-FFF2-40B4-BE49-F238E27FC236}">
                <a16:creationId xmlns:a16="http://schemas.microsoft.com/office/drawing/2014/main" id="{B0CAC1D4-30D9-4E4C-8A7F-8C2FF4C93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64" y="822930"/>
            <a:ext cx="6915150"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9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F541-4D78-49B1-9F17-F32DCC3FA8E7}"/>
              </a:ext>
            </a:extLst>
          </p:cNvPr>
          <p:cNvSpPr>
            <a:spLocks noGrp="1"/>
          </p:cNvSpPr>
          <p:nvPr>
            <p:ph type="title"/>
          </p:nvPr>
        </p:nvSpPr>
        <p:spPr/>
        <p:txBody>
          <a:bodyPr/>
          <a:lstStyle/>
          <a:p>
            <a:r>
              <a:rPr lang="en-GB" dirty="0">
                <a:latin typeface="Comic Sans MS" panose="030F0702030302020204" pitchFamily="66" charset="0"/>
              </a:rPr>
              <a:t>Website </a:t>
            </a:r>
          </a:p>
        </p:txBody>
      </p:sp>
      <p:sp>
        <p:nvSpPr>
          <p:cNvPr id="3" name="Content Placeholder 2">
            <a:extLst>
              <a:ext uri="{FF2B5EF4-FFF2-40B4-BE49-F238E27FC236}">
                <a16:creationId xmlns:a16="http://schemas.microsoft.com/office/drawing/2014/main" id="{0A5E2FC5-9027-458D-B9FF-E72FA1CCE744}"/>
              </a:ext>
            </a:extLst>
          </p:cNvPr>
          <p:cNvSpPr>
            <a:spLocks noGrp="1"/>
          </p:cNvSpPr>
          <p:nvPr>
            <p:ph idx="1"/>
          </p:nvPr>
        </p:nvSpPr>
        <p:spPr/>
        <p:txBody>
          <a:bodyPr/>
          <a:lstStyle/>
          <a:p>
            <a:r>
              <a:rPr lang="en-GB" dirty="0">
                <a:latin typeface="Comic Sans MS" panose="030F0702030302020204" pitchFamily="66" charset="0"/>
              </a:rPr>
              <a:t>Overview</a:t>
            </a:r>
          </a:p>
          <a:p>
            <a:r>
              <a:rPr lang="en-GB" dirty="0">
                <a:latin typeface="Comic Sans MS" panose="030F0702030302020204" pitchFamily="66" charset="0"/>
              </a:rPr>
              <a:t>Spellings</a:t>
            </a:r>
          </a:p>
          <a:p>
            <a:r>
              <a:rPr lang="en-GB" dirty="0">
                <a:latin typeface="Comic Sans MS" panose="030F0702030302020204" pitchFamily="66" charset="0"/>
              </a:rPr>
              <a:t>Home Support</a:t>
            </a:r>
          </a:p>
          <a:p>
            <a:endParaRPr lang="en-GB" dirty="0">
              <a:latin typeface="Comic Sans MS" panose="030F0702030302020204" pitchFamily="66" charset="0"/>
            </a:endParaRPr>
          </a:p>
          <a:p>
            <a:r>
              <a:rPr lang="en-GB" dirty="0">
                <a:latin typeface="Comic Sans MS" panose="030F0702030302020204" pitchFamily="66" charset="0"/>
              </a:rPr>
              <a:t>We will also post photographs of what we have been up to in school:​</a:t>
            </a:r>
          </a:p>
        </p:txBody>
      </p:sp>
      <p:pic>
        <p:nvPicPr>
          <p:cNvPr id="5122" name="Picture 2">
            <a:extLst>
              <a:ext uri="{FF2B5EF4-FFF2-40B4-BE49-F238E27FC236}">
                <a16:creationId xmlns:a16="http://schemas.microsoft.com/office/drawing/2014/main" id="{CE395591-D5F7-4E10-881C-22F536E0A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272" y="929517"/>
            <a:ext cx="3720228" cy="246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0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419C-B6D9-4E38-B0F5-D6B3684B828B}"/>
              </a:ext>
            </a:extLst>
          </p:cNvPr>
          <p:cNvSpPr>
            <a:spLocks noGrp="1"/>
          </p:cNvSpPr>
          <p:nvPr>
            <p:ph type="title"/>
          </p:nvPr>
        </p:nvSpPr>
        <p:spPr/>
        <p:txBody>
          <a:bodyPr/>
          <a:lstStyle/>
          <a:p>
            <a:r>
              <a:rPr lang="en-GB" dirty="0">
                <a:latin typeface="Comic Sans MS" panose="030F0702030302020204" pitchFamily="66" charset="0"/>
              </a:rPr>
              <a:t>Snack </a:t>
            </a:r>
          </a:p>
        </p:txBody>
      </p:sp>
      <p:sp>
        <p:nvSpPr>
          <p:cNvPr id="3" name="Content Placeholder 2">
            <a:extLst>
              <a:ext uri="{FF2B5EF4-FFF2-40B4-BE49-F238E27FC236}">
                <a16:creationId xmlns:a16="http://schemas.microsoft.com/office/drawing/2014/main" id="{66FD8C14-AA5E-4A16-A1F2-C94D33C3B4BC}"/>
              </a:ext>
            </a:extLst>
          </p:cNvPr>
          <p:cNvSpPr>
            <a:spLocks noGrp="1"/>
          </p:cNvSpPr>
          <p:nvPr>
            <p:ph idx="1"/>
          </p:nvPr>
        </p:nvSpPr>
        <p:spPr/>
        <p:txBody>
          <a:bodyPr/>
          <a:lstStyle/>
          <a:p>
            <a:r>
              <a:rPr lang="en-GB" i="0" dirty="0">
                <a:solidFill>
                  <a:srgbClr val="000000"/>
                </a:solidFill>
                <a:effectLst/>
                <a:latin typeface="Comic Sans MS" panose="030F0702030302020204" pitchFamily="66" charset="0"/>
              </a:rPr>
              <a:t>​</a:t>
            </a:r>
            <a:br>
              <a:rPr lang="en-GB" i="0" dirty="0">
                <a:solidFill>
                  <a:srgbClr val="000000"/>
                </a:solidFill>
                <a:effectLst/>
                <a:latin typeface="Comic Sans MS" panose="030F0702030302020204" pitchFamily="66" charset="0"/>
              </a:rPr>
            </a:br>
            <a:r>
              <a:rPr lang="en-GB" i="0" u="none" strike="noStrike" dirty="0">
                <a:solidFill>
                  <a:srgbClr val="464646"/>
                </a:solidFill>
                <a:effectLst/>
                <a:latin typeface="Comic Sans MS" panose="030F0702030302020204" pitchFamily="66" charset="0"/>
              </a:rPr>
              <a:t>Please can children bring in water bottles and if they would like a snack </a:t>
            </a:r>
            <a:r>
              <a:rPr lang="en-GB" b="1" i="0" u="none" strike="noStrike" dirty="0">
                <a:solidFill>
                  <a:srgbClr val="464646"/>
                </a:solidFill>
                <a:effectLst/>
                <a:latin typeface="Comic Sans MS" panose="030F0702030302020204" pitchFamily="66" charset="0"/>
              </a:rPr>
              <a:t>fruit only please</a:t>
            </a:r>
            <a:r>
              <a:rPr lang="en-GB" b="1" i="0" dirty="0">
                <a:solidFill>
                  <a:srgbClr val="000000"/>
                </a:solidFill>
                <a:effectLst/>
                <a:latin typeface="Comic Sans MS" panose="030F0702030302020204" pitchFamily="66" charset="0"/>
              </a:rPr>
              <a:t>​</a:t>
            </a:r>
            <a:br>
              <a:rPr lang="en-GB" b="1" i="0" dirty="0">
                <a:solidFill>
                  <a:srgbClr val="000000"/>
                </a:solidFill>
                <a:effectLst/>
                <a:latin typeface="Comic Sans MS" panose="030F0702030302020204" pitchFamily="66" charset="0"/>
              </a:rPr>
            </a:br>
            <a:r>
              <a:rPr lang="en-GB" b="1" i="0" dirty="0">
                <a:solidFill>
                  <a:srgbClr val="000000"/>
                </a:solidFill>
                <a:effectLst/>
                <a:latin typeface="Comic Sans MS" panose="030F0702030302020204" pitchFamily="66" charset="0"/>
              </a:rPr>
              <a:t>​</a:t>
            </a:r>
            <a:br>
              <a:rPr lang="en-GB" b="1" i="0" dirty="0">
                <a:solidFill>
                  <a:srgbClr val="000000"/>
                </a:solidFill>
                <a:effectLst/>
                <a:latin typeface="Comic Sans MS" panose="030F0702030302020204" pitchFamily="66" charset="0"/>
              </a:rPr>
            </a:br>
            <a:r>
              <a:rPr lang="en-GB" i="0" u="none" strike="noStrike" dirty="0">
                <a:solidFill>
                  <a:srgbClr val="464646"/>
                </a:solidFill>
                <a:effectLst/>
                <a:latin typeface="Comic Sans MS" panose="030F0702030302020204" pitchFamily="66" charset="0"/>
              </a:rPr>
              <a:t>Our cloakroom is quite limited so only a small bag is needed for their reading record and they can carry their packed lunch and water separately</a:t>
            </a:r>
            <a:br>
              <a:rPr lang="en-GB" i="0" dirty="0">
                <a:solidFill>
                  <a:srgbClr val="000000"/>
                </a:solidFill>
                <a:effectLst/>
                <a:latin typeface="Comic Sans MS" panose="030F0702030302020204" pitchFamily="66" charset="0"/>
              </a:rPr>
            </a:br>
            <a:r>
              <a:rPr lang="en-GB" i="0" dirty="0">
                <a:solidFill>
                  <a:srgbClr val="000000"/>
                </a:solidFill>
                <a:effectLst/>
                <a:latin typeface="Comic Sans MS" panose="030F0702030302020204" pitchFamily="66" charset="0"/>
              </a:rPr>
              <a:t>​</a:t>
            </a:r>
            <a:br>
              <a:rPr lang="en-GB" i="0" dirty="0">
                <a:solidFill>
                  <a:srgbClr val="000000"/>
                </a:solidFill>
                <a:effectLst/>
                <a:latin typeface="Comic Sans MS" panose="030F0702030302020204" pitchFamily="66" charset="0"/>
              </a:rPr>
            </a:br>
            <a:r>
              <a:rPr lang="en-GB" i="0" dirty="0">
                <a:solidFill>
                  <a:srgbClr val="000000"/>
                </a:solidFill>
                <a:effectLst/>
                <a:latin typeface="Comic Sans MS" panose="030F0702030302020204" pitchFamily="66" charset="0"/>
              </a:rPr>
              <a:t>​</a:t>
            </a:r>
            <a:br>
              <a:rPr lang="en-GB" i="0" dirty="0">
                <a:solidFill>
                  <a:srgbClr val="000000"/>
                </a:solidFill>
                <a:effectLst/>
                <a:latin typeface="Comic Sans MS" panose="030F0702030302020204" pitchFamily="66" charset="0"/>
              </a:rPr>
            </a:br>
            <a:r>
              <a:rPr lang="en-GB" i="0" dirty="0">
                <a:solidFill>
                  <a:srgbClr val="000000"/>
                </a:solidFill>
                <a:effectLst/>
                <a:latin typeface="Comic Sans MS" panose="030F0702030302020204" pitchFamily="66" charset="0"/>
              </a:rPr>
              <a:t>​</a:t>
            </a:r>
            <a:br>
              <a:rPr lang="en-GB" i="0" dirty="0">
                <a:solidFill>
                  <a:srgbClr val="000000"/>
                </a:solidFill>
                <a:effectLst/>
                <a:latin typeface="Comic Sans MS" panose="030F0702030302020204" pitchFamily="66" charset="0"/>
              </a:rPr>
            </a:br>
            <a:r>
              <a:rPr lang="en-GB" i="0" dirty="0">
                <a:solidFill>
                  <a:srgbClr val="000000"/>
                </a:solidFill>
                <a:effectLst/>
                <a:latin typeface="Comic Sans MS" panose="030F0702030302020204" pitchFamily="66" charset="0"/>
              </a:rPr>
              <a:t>​</a:t>
            </a:r>
            <a:endParaRPr lang="en-GB" dirty="0">
              <a:latin typeface="Comic Sans MS" panose="030F0702030302020204" pitchFamily="66" charset="0"/>
            </a:endParaRPr>
          </a:p>
        </p:txBody>
      </p:sp>
      <p:pic>
        <p:nvPicPr>
          <p:cNvPr id="7" name="Picture 6" descr="Bananas">
            <a:extLst>
              <a:ext uri="{FF2B5EF4-FFF2-40B4-BE49-F238E27FC236}">
                <a16:creationId xmlns:a16="http://schemas.microsoft.com/office/drawing/2014/main" id="{816C9E70-38B8-4968-B474-9C35D70D3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179" y="4331596"/>
            <a:ext cx="2684584" cy="1789286"/>
          </a:xfrm>
          <a:prstGeom prst="rect">
            <a:avLst/>
          </a:prstGeom>
        </p:spPr>
      </p:pic>
    </p:spTree>
    <p:extLst>
      <p:ext uri="{BB962C8B-B14F-4D97-AF65-F5344CB8AC3E}">
        <p14:creationId xmlns:p14="http://schemas.microsoft.com/office/powerpoint/2010/main" val="264947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95096A83-5729-0D72-ECE9-37A1DF2E910E}"/>
              </a:ext>
            </a:extLst>
          </p:cNvPr>
          <p:cNvPicPr>
            <a:picLocks noChangeAspect="1"/>
          </p:cNvPicPr>
          <p:nvPr/>
        </p:nvPicPr>
        <p:blipFill rotWithShape="1">
          <a:blip r:embed="rId2"/>
          <a:srcRect l="3069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D463988-7F39-49D0-BA64-204294BFD475}"/>
              </a:ext>
            </a:extLst>
          </p:cNvPr>
          <p:cNvSpPr>
            <a:spLocks noGrp="1"/>
          </p:cNvSpPr>
          <p:nvPr>
            <p:ph type="title"/>
          </p:nvPr>
        </p:nvSpPr>
        <p:spPr>
          <a:xfrm>
            <a:off x="677333" y="609600"/>
            <a:ext cx="3851123" cy="1320800"/>
          </a:xfrm>
        </p:spPr>
        <p:txBody>
          <a:bodyPr>
            <a:normAutofit/>
          </a:bodyPr>
          <a:lstStyle/>
          <a:p>
            <a:r>
              <a:rPr lang="en-GB" dirty="0">
                <a:latin typeface="Comic Sans MS" panose="030F0702030302020204" pitchFamily="66" charset="0"/>
              </a:rPr>
              <a:t>Any Questions?</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24533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6F62-08BA-4F46-81B7-69CFCAE09901}"/>
              </a:ext>
            </a:extLst>
          </p:cNvPr>
          <p:cNvSpPr>
            <a:spLocks noGrp="1"/>
          </p:cNvSpPr>
          <p:nvPr>
            <p:ph type="title"/>
          </p:nvPr>
        </p:nvSpPr>
        <p:spPr/>
        <p:txBody>
          <a:bodyPr>
            <a:normAutofit/>
          </a:bodyPr>
          <a:lstStyle/>
          <a:p>
            <a:pPr algn="ctr"/>
            <a:r>
              <a:rPr lang="en-GB" sz="5400" dirty="0">
                <a:latin typeface="Comic Sans MS" panose="030F0702030302020204" pitchFamily="66" charset="0"/>
              </a:rPr>
              <a:t>Welcome!</a:t>
            </a:r>
          </a:p>
        </p:txBody>
      </p:sp>
      <p:sp>
        <p:nvSpPr>
          <p:cNvPr id="3" name="Content Placeholder 2">
            <a:extLst>
              <a:ext uri="{FF2B5EF4-FFF2-40B4-BE49-F238E27FC236}">
                <a16:creationId xmlns:a16="http://schemas.microsoft.com/office/drawing/2014/main" id="{455DE090-55FC-45F3-8679-E0D631FCFB5B}"/>
              </a:ext>
            </a:extLst>
          </p:cNvPr>
          <p:cNvSpPr>
            <a:spLocks noGrp="1"/>
          </p:cNvSpPr>
          <p:nvPr>
            <p:ph idx="1"/>
          </p:nvPr>
        </p:nvSpPr>
        <p:spPr/>
        <p:txBody>
          <a:bodyPr/>
          <a:lstStyle/>
          <a:p>
            <a:r>
              <a:rPr lang="en-GB" dirty="0">
                <a:latin typeface="Comic Sans MS" panose="030F0702030302020204" pitchFamily="66" charset="0"/>
              </a:rPr>
              <a:t>Aim of presentation: To introduce Year 4 team and outline rules, routines and expectations</a:t>
            </a:r>
          </a:p>
          <a:p>
            <a:endParaRPr lang="en-GB" dirty="0">
              <a:latin typeface="Comic Sans MS" panose="030F0702030302020204" pitchFamily="66" charset="0"/>
            </a:endParaRPr>
          </a:p>
          <a:p>
            <a:pPr marL="0" indent="0">
              <a:buNone/>
            </a:pPr>
            <a:r>
              <a:rPr lang="en-GB" dirty="0">
                <a:latin typeface="Comic Sans MS" panose="030F0702030302020204" pitchFamily="66" charset="0"/>
              </a:rPr>
              <a:t> </a:t>
            </a:r>
          </a:p>
        </p:txBody>
      </p:sp>
    </p:spTree>
    <p:extLst>
      <p:ext uri="{BB962C8B-B14F-4D97-AF65-F5344CB8AC3E}">
        <p14:creationId xmlns:p14="http://schemas.microsoft.com/office/powerpoint/2010/main" val="179921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2" name="Straight Connector 2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Isosceles Triangle 2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F709878B-217C-442D-956E-B3BC01F599E4}"/>
              </a:ext>
            </a:extLst>
          </p:cNvPr>
          <p:cNvSpPr>
            <a:spLocks noGrp="1"/>
          </p:cNvSpPr>
          <p:nvPr>
            <p:ph type="title"/>
          </p:nvPr>
        </p:nvSpPr>
        <p:spPr>
          <a:xfrm>
            <a:off x="652481" y="1382486"/>
            <a:ext cx="3547581" cy="4093028"/>
          </a:xfrm>
        </p:spPr>
        <p:txBody>
          <a:bodyPr anchor="ctr">
            <a:normAutofit/>
          </a:bodyPr>
          <a:lstStyle/>
          <a:p>
            <a:r>
              <a:rPr lang="en-GB" sz="4400">
                <a:solidFill>
                  <a:schemeClr val="accent1">
                    <a:lumMod val="75000"/>
                  </a:schemeClr>
                </a:solidFill>
                <a:latin typeface="Comic Sans MS" panose="030F0702030302020204" pitchFamily="66" charset="0"/>
              </a:rPr>
              <a:t>Team</a:t>
            </a:r>
            <a:r>
              <a:rPr lang="en-GB" sz="4400">
                <a:solidFill>
                  <a:schemeClr val="accent1">
                    <a:lumMod val="75000"/>
                  </a:schemeClr>
                </a:solidFill>
              </a:rPr>
              <a:t> </a:t>
            </a:r>
          </a:p>
        </p:txBody>
      </p:sp>
      <p:sp>
        <p:nvSpPr>
          <p:cNvPr id="32" name="Rectangle 3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3">
            <a:extLst>
              <a:ext uri="{FF2B5EF4-FFF2-40B4-BE49-F238E27FC236}">
                <a16:creationId xmlns:a16="http://schemas.microsoft.com/office/drawing/2014/main" id="{493E2D28-A461-CDB3-A64B-85B4C0C07AB7}"/>
              </a:ext>
            </a:extLst>
          </p:cNvPr>
          <p:cNvGraphicFramePr>
            <a:graphicFrameLocks noGrp="1"/>
          </p:cNvGraphicFramePr>
          <p:nvPr>
            <p:ph idx="1"/>
            <p:extLst>
              <p:ext uri="{D42A27DB-BD31-4B8C-83A1-F6EECF244321}">
                <p14:modId xmlns:p14="http://schemas.microsoft.com/office/powerpoint/2010/main" val="2454770846"/>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19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32A93-E12A-4B37-9BDD-74F8753DB603}"/>
              </a:ext>
            </a:extLst>
          </p:cNvPr>
          <p:cNvSpPr>
            <a:spLocks noGrp="1"/>
          </p:cNvSpPr>
          <p:nvPr>
            <p:ph type="title"/>
          </p:nvPr>
        </p:nvSpPr>
        <p:spPr/>
        <p:txBody>
          <a:bodyPr/>
          <a:lstStyle/>
          <a:p>
            <a:r>
              <a:rPr lang="en-GB" dirty="0">
                <a:latin typeface="Comic Sans MS" panose="030F0702030302020204" pitchFamily="66" charset="0"/>
              </a:rPr>
              <a:t>Year 4</a:t>
            </a:r>
          </a:p>
        </p:txBody>
      </p:sp>
      <p:sp>
        <p:nvSpPr>
          <p:cNvPr id="3" name="Content Placeholder 2">
            <a:extLst>
              <a:ext uri="{FF2B5EF4-FFF2-40B4-BE49-F238E27FC236}">
                <a16:creationId xmlns:a16="http://schemas.microsoft.com/office/drawing/2014/main" id="{8FD90F9E-2CD5-43C1-BD4F-7B8DB53540B7}"/>
              </a:ext>
            </a:extLst>
          </p:cNvPr>
          <p:cNvSpPr>
            <a:spLocks noGrp="1"/>
          </p:cNvSpPr>
          <p:nvPr>
            <p:ph idx="1"/>
          </p:nvPr>
        </p:nvSpPr>
        <p:spPr>
          <a:xfrm>
            <a:off x="677333" y="1930401"/>
            <a:ext cx="9239023" cy="4110962"/>
          </a:xfrm>
        </p:spPr>
        <p:txBody>
          <a:bodyPr>
            <a:normAutofit/>
          </a:bodyPr>
          <a:lstStyle/>
          <a:p>
            <a:pPr marL="0" indent="0" algn="l" rtl="0" fontAlgn="base">
              <a:buNone/>
            </a:pPr>
            <a:r>
              <a:rPr lang="en-US" sz="2000"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r>
              <a:rPr lang="en-US" sz="2000" b="0" i="0" dirty="0" err="1">
                <a:solidFill>
                  <a:srgbClr val="000000"/>
                </a:solidFill>
                <a:effectLst/>
                <a:latin typeface="Comic Sans MS" panose="030F0702030302020204" pitchFamily="66" charset="0"/>
              </a:rPr>
              <a:t>Mrs</a:t>
            </a:r>
            <a:r>
              <a:rPr lang="en-US" sz="2000" b="0" i="0" dirty="0">
                <a:solidFill>
                  <a:srgbClr val="000000"/>
                </a:solidFill>
                <a:effectLst/>
                <a:latin typeface="Comic Sans MS" panose="030F0702030302020204" pitchFamily="66" charset="0"/>
              </a:rPr>
              <a:t> Woods: Mon/Tues/ Wed, </a:t>
            </a:r>
            <a:r>
              <a:rPr lang="en-US" sz="2000" b="0" i="0" dirty="0" err="1">
                <a:solidFill>
                  <a:srgbClr val="000000"/>
                </a:solidFill>
                <a:effectLst/>
                <a:latin typeface="Comic Sans MS" panose="030F0702030302020204" pitchFamily="66" charset="0"/>
              </a:rPr>
              <a:t>Mrs</a:t>
            </a:r>
            <a:r>
              <a:rPr lang="en-US" sz="2000" b="0" i="0" dirty="0">
                <a:solidFill>
                  <a:srgbClr val="000000"/>
                </a:solidFill>
                <a:effectLst/>
                <a:latin typeface="Comic Sans MS" panose="030F0702030302020204" pitchFamily="66" charset="0"/>
              </a:rPr>
              <a:t> Cox: Wed, Thurs, Fri. </a:t>
            </a:r>
            <a:r>
              <a:rPr lang="en-US" sz="2000" b="0" i="0" dirty="0" err="1">
                <a:solidFill>
                  <a:srgbClr val="000000"/>
                </a:solidFill>
                <a:effectLst/>
                <a:latin typeface="Comic Sans MS" panose="030F0702030302020204" pitchFamily="66" charset="0"/>
              </a:rPr>
              <a:t>Mrs</a:t>
            </a:r>
            <a:r>
              <a:rPr lang="en-US" sz="2000" b="0" i="0" dirty="0">
                <a:solidFill>
                  <a:srgbClr val="000000"/>
                </a:solidFill>
                <a:effectLst/>
                <a:latin typeface="Comic Sans MS" panose="030F0702030302020204" pitchFamily="66" charset="0"/>
              </a:rPr>
              <a:t> Castle every day.</a:t>
            </a:r>
          </a:p>
          <a:p>
            <a:pPr algn="l" rtl="0" fontAlgn="base">
              <a:buFont typeface="Arial" panose="020B0604020202020204" pitchFamily="34" charset="0"/>
              <a:buChar char="•"/>
            </a:pPr>
            <a:r>
              <a:rPr lang="en-US" sz="2000" b="0" i="0" dirty="0">
                <a:solidFill>
                  <a:srgbClr val="000000"/>
                </a:solidFill>
                <a:effectLst/>
                <a:latin typeface="Comic Sans MS" panose="030F0702030302020204" pitchFamily="66" charset="0"/>
              </a:rPr>
              <a:t>Children are encouraged to be independent… come into cloakroom, put away their things and come into class.</a:t>
            </a:r>
          </a:p>
          <a:p>
            <a:pPr algn="l" rtl="0" fontAlgn="base">
              <a:buFont typeface="Arial" panose="020B0604020202020204" pitchFamily="34" charset="0"/>
              <a:buChar char="•"/>
            </a:pPr>
            <a:r>
              <a:rPr lang="en-US" sz="2000" dirty="0">
                <a:solidFill>
                  <a:srgbClr val="000000"/>
                </a:solidFill>
                <a:latin typeface="Comic Sans MS" panose="030F0702030302020204" pitchFamily="66" charset="0"/>
              </a:rPr>
              <a:t>If parents need to talk to us, please come at the end of the day or if it is urgent leave a message with the office, it will always get to us.</a:t>
            </a:r>
            <a:endParaRPr lang="en-US" sz="2000" b="0" i="0" dirty="0">
              <a:solidFill>
                <a:srgbClr val="000000"/>
              </a:solidFill>
              <a:effectLst/>
              <a:latin typeface="Comic Sans MS" panose="030F0702030302020204" pitchFamily="66" charset="0"/>
            </a:endParaRPr>
          </a:p>
          <a:p>
            <a:pPr algn="l" rtl="0" fontAlgn="base">
              <a:buFont typeface="Arial" panose="020B0604020202020204" pitchFamily="34" charset="0"/>
              <a:buChar char="•"/>
            </a:pPr>
            <a:r>
              <a:rPr lang="en-GB" sz="2000" b="0" i="0" u="none" strike="noStrike" dirty="0">
                <a:solidFill>
                  <a:srgbClr val="353535"/>
                </a:solidFill>
                <a:effectLst/>
                <a:latin typeface="Comic Sans MS" panose="030F0702030302020204" pitchFamily="66" charset="0"/>
              </a:rPr>
              <a:t>PE days will be on </a:t>
            </a:r>
            <a:r>
              <a:rPr lang="en-GB" sz="2000" dirty="0">
                <a:solidFill>
                  <a:srgbClr val="353535"/>
                </a:solidFill>
                <a:latin typeface="Comic Sans MS" panose="030F0702030302020204" pitchFamily="66" charset="0"/>
              </a:rPr>
              <a:t>Thursday with swimming on a Friday</a:t>
            </a:r>
          </a:p>
          <a:p>
            <a:pPr algn="l" rtl="0" fontAlgn="base">
              <a:buFont typeface="Arial" panose="020B0604020202020204" pitchFamily="34" charset="0"/>
              <a:buChar char="•"/>
            </a:pPr>
            <a:r>
              <a:rPr lang="en-GB" sz="2000" b="0" i="0" dirty="0">
                <a:solidFill>
                  <a:srgbClr val="353535"/>
                </a:solidFill>
                <a:effectLst/>
                <a:latin typeface="Comic Sans MS" panose="030F0702030302020204" pitchFamily="66" charset="0"/>
              </a:rPr>
              <a:t>No earrings at all </a:t>
            </a:r>
          </a:p>
          <a:p>
            <a:pPr algn="l" rtl="0" fontAlgn="base">
              <a:buFont typeface="Arial" panose="020B0604020202020204" pitchFamily="34" charset="0"/>
              <a:buChar char="•"/>
            </a:pPr>
            <a:r>
              <a:rPr lang="en-GB" sz="2000" b="0" i="0" u="none" strike="noStrike" dirty="0">
                <a:solidFill>
                  <a:srgbClr val="353535"/>
                </a:solidFill>
                <a:effectLst/>
                <a:latin typeface="Comic Sans MS" panose="030F0702030302020204" pitchFamily="66" charset="0"/>
              </a:rPr>
              <a:t>No pencil cases from home into class or scissors</a:t>
            </a:r>
            <a:endParaRPr lang="en-GB" dirty="0"/>
          </a:p>
        </p:txBody>
      </p:sp>
    </p:spTree>
    <p:extLst>
      <p:ext uri="{BB962C8B-B14F-4D97-AF65-F5344CB8AC3E}">
        <p14:creationId xmlns:p14="http://schemas.microsoft.com/office/powerpoint/2010/main" val="140532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970B-F36A-4A8D-9511-36C763C2D392}"/>
              </a:ext>
            </a:extLst>
          </p:cNvPr>
          <p:cNvSpPr>
            <a:spLocks noGrp="1"/>
          </p:cNvSpPr>
          <p:nvPr>
            <p:ph type="title"/>
          </p:nvPr>
        </p:nvSpPr>
        <p:spPr/>
        <p:txBody>
          <a:bodyPr/>
          <a:lstStyle/>
          <a:p>
            <a:r>
              <a:rPr lang="en-GB" dirty="0">
                <a:latin typeface="Comic Sans MS" panose="030F0702030302020204" pitchFamily="66" charset="0"/>
              </a:rPr>
              <a:t>English - Reading</a:t>
            </a:r>
          </a:p>
        </p:txBody>
      </p:sp>
      <p:sp>
        <p:nvSpPr>
          <p:cNvPr id="3" name="Content Placeholder 2">
            <a:extLst>
              <a:ext uri="{FF2B5EF4-FFF2-40B4-BE49-F238E27FC236}">
                <a16:creationId xmlns:a16="http://schemas.microsoft.com/office/drawing/2014/main" id="{3440C070-FC65-4352-A538-CD54C748BEE5}"/>
              </a:ext>
            </a:extLst>
          </p:cNvPr>
          <p:cNvSpPr>
            <a:spLocks noGrp="1"/>
          </p:cNvSpPr>
          <p:nvPr>
            <p:ph idx="1"/>
          </p:nvPr>
        </p:nvSpPr>
        <p:spPr>
          <a:xfrm>
            <a:off x="677334" y="1770077"/>
            <a:ext cx="8596668" cy="4271285"/>
          </a:xfrm>
        </p:spPr>
        <p:txBody>
          <a:bodyPr>
            <a:normAutofit/>
          </a:bodyPr>
          <a:lstStyle/>
          <a:p>
            <a:pPr algn="l" rtl="0" fontAlgn="base">
              <a:buFont typeface="Arial" panose="020B0604020202020204" pitchFamily="34" charset="0"/>
              <a:buChar char="•"/>
            </a:pPr>
            <a:r>
              <a:rPr lang="en-GB" b="0" i="0" u="none" strike="noStrike" dirty="0">
                <a:solidFill>
                  <a:schemeClr val="tx2"/>
                </a:solidFill>
                <a:effectLst/>
                <a:latin typeface="Comic Sans MS" panose="030F0702030302020204" pitchFamily="66" charset="0"/>
              </a:rPr>
              <a:t>We will be sending reading records home</a:t>
            </a:r>
          </a:p>
          <a:p>
            <a:pPr algn="l" rtl="0" fontAlgn="base">
              <a:buFont typeface="Arial" panose="020B0604020202020204" pitchFamily="34" charset="0"/>
              <a:buChar char="•"/>
            </a:pPr>
            <a:r>
              <a:rPr lang="en-GB" b="0" i="0" u="none" strike="noStrike" dirty="0">
                <a:solidFill>
                  <a:schemeClr val="tx2"/>
                </a:solidFill>
                <a:effectLst/>
                <a:latin typeface="Comic Sans MS" panose="030F0702030302020204" pitchFamily="66" charset="0"/>
              </a:rPr>
              <a:t>Please make a comment to confirm that your child is reading </a:t>
            </a:r>
            <a:r>
              <a:rPr lang="en-US" b="0" i="0" dirty="0">
                <a:solidFill>
                  <a:schemeClr val="tx2"/>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chemeClr val="tx2"/>
                </a:solidFill>
                <a:effectLst/>
                <a:latin typeface="Comic Sans MS" panose="030F0702030302020204" pitchFamily="66" charset="0"/>
              </a:rPr>
              <a:t>Please can children bring reading records in daily as we stamp them in guided reading</a:t>
            </a:r>
            <a:endParaRPr lang="en-US" b="0" i="0" dirty="0">
              <a:solidFill>
                <a:schemeClr val="tx2"/>
              </a:solidFill>
              <a:effectLst/>
              <a:latin typeface="Comic Sans MS" panose="030F0702030302020204" pitchFamily="66" charset="0"/>
            </a:endParaRPr>
          </a:p>
          <a:p>
            <a:pPr algn="l" rtl="0" fontAlgn="base">
              <a:buFont typeface="Arial" panose="020B0604020202020204" pitchFamily="34" charset="0"/>
              <a:buChar char="•"/>
            </a:pPr>
            <a:r>
              <a:rPr lang="en-GB" b="0" i="0" u="none" strike="noStrike" dirty="0">
                <a:solidFill>
                  <a:schemeClr val="tx2"/>
                </a:solidFill>
                <a:effectLst/>
                <a:latin typeface="Comic Sans MS" panose="030F0702030302020204" pitchFamily="66" charset="0"/>
              </a:rPr>
              <a:t>It is important to discuss the text with your child and to hear them read at least 3x a week</a:t>
            </a:r>
            <a:r>
              <a:rPr lang="en-US" b="0" i="0" dirty="0">
                <a:solidFill>
                  <a:schemeClr val="tx2"/>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chemeClr val="tx2"/>
                </a:solidFill>
                <a:effectLst/>
                <a:latin typeface="Comic Sans MS" panose="030F0702030302020204" pitchFamily="66" charset="0"/>
              </a:rPr>
              <a:t>Your child can continue to use our reading scheme or borrow a book from class</a:t>
            </a:r>
          </a:p>
          <a:p>
            <a:pPr fontAlgn="base">
              <a:buFont typeface="Arial" panose="020B0604020202020204" pitchFamily="34" charset="0"/>
              <a:buChar char="•"/>
            </a:pPr>
            <a:r>
              <a:rPr lang="en-GB" dirty="0">
                <a:solidFill>
                  <a:schemeClr val="tx2">
                    <a:lumMod val="75000"/>
                  </a:schemeClr>
                </a:solidFill>
                <a:latin typeface="Comic Sans MS" panose="030F0702030302020204" pitchFamily="66" charset="0"/>
                <a:cs typeface="Arial" panose="020B0604020202020204" pitchFamily="34" charset="0"/>
              </a:rPr>
              <a:t>Reading Plus: We subscribe to Reading Plus which is a web-based reading programme designed to develop children’s independent reading and comprehension. We had fantastic results last year and as part of their homework children will be required to use it at least twice a week.</a:t>
            </a:r>
            <a:endParaRPr lang="en-GB" dirty="0">
              <a:solidFill>
                <a:srgbClr val="C00000"/>
              </a:solidFill>
              <a:latin typeface="Comic Sans MS" panose="030F0702030302020204" pitchFamily="66" charset="0"/>
              <a:cs typeface="Arial" panose="020B0604020202020204" pitchFamily="34" charset="0"/>
            </a:endParaRPr>
          </a:p>
          <a:p>
            <a:pPr algn="l" rtl="0" fontAlgn="base">
              <a:buFont typeface="Arial" panose="020B0604020202020204" pitchFamily="34" charset="0"/>
              <a:buChar char="•"/>
            </a:pPr>
            <a:endParaRPr lang="en-GB" b="0" i="0" u="none" strike="noStrike" dirty="0">
              <a:solidFill>
                <a:schemeClr val="tx2"/>
              </a:solidFill>
              <a:effectLst/>
              <a:latin typeface="Comic Sans MS" panose="030F0702030302020204" pitchFamily="66" charset="0"/>
            </a:endParaRPr>
          </a:p>
        </p:txBody>
      </p:sp>
    </p:spTree>
    <p:extLst>
      <p:ext uri="{BB962C8B-B14F-4D97-AF65-F5344CB8AC3E}">
        <p14:creationId xmlns:p14="http://schemas.microsoft.com/office/powerpoint/2010/main" val="306992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2181-EE8C-46F9-ADA8-679FB3D20277}"/>
              </a:ext>
            </a:extLst>
          </p:cNvPr>
          <p:cNvSpPr>
            <a:spLocks noGrp="1"/>
          </p:cNvSpPr>
          <p:nvPr>
            <p:ph type="title"/>
          </p:nvPr>
        </p:nvSpPr>
        <p:spPr/>
        <p:txBody>
          <a:bodyPr/>
          <a:lstStyle/>
          <a:p>
            <a:r>
              <a:rPr lang="en-US" dirty="0"/>
              <a:t>The importance of comprehension </a:t>
            </a:r>
            <a:endParaRPr lang="en-GB" dirty="0"/>
          </a:p>
        </p:txBody>
      </p:sp>
      <p:sp>
        <p:nvSpPr>
          <p:cNvPr id="3" name="Content Placeholder 2">
            <a:extLst>
              <a:ext uri="{FF2B5EF4-FFF2-40B4-BE49-F238E27FC236}">
                <a16:creationId xmlns:a16="http://schemas.microsoft.com/office/drawing/2014/main" id="{4F79ED86-59D5-468E-8621-3C0076B136B0}"/>
              </a:ext>
            </a:extLst>
          </p:cNvPr>
          <p:cNvSpPr>
            <a:spLocks noGrp="1"/>
          </p:cNvSpPr>
          <p:nvPr>
            <p:ph idx="1"/>
          </p:nvPr>
        </p:nvSpPr>
        <p:spPr/>
        <p:txBody>
          <a:bodyPr/>
          <a:lstStyle/>
          <a:p>
            <a:endParaRPr lang="en-GB" dirty="0"/>
          </a:p>
        </p:txBody>
      </p:sp>
      <p:pic>
        <p:nvPicPr>
          <p:cNvPr id="2050" name="Picture 2">
            <a:extLst>
              <a:ext uri="{FF2B5EF4-FFF2-40B4-BE49-F238E27FC236}">
                <a16:creationId xmlns:a16="http://schemas.microsoft.com/office/drawing/2014/main" id="{7D0BE34A-4A1F-4C7C-AD6D-8FC7FD84A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337" y="1449845"/>
            <a:ext cx="5039612" cy="540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0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5E14-C3F8-4321-838E-AD14FBD607E7}"/>
              </a:ext>
            </a:extLst>
          </p:cNvPr>
          <p:cNvSpPr>
            <a:spLocks noGrp="1"/>
          </p:cNvSpPr>
          <p:nvPr>
            <p:ph type="title"/>
          </p:nvPr>
        </p:nvSpPr>
        <p:spPr/>
        <p:txBody>
          <a:bodyPr/>
          <a:lstStyle/>
          <a:p>
            <a:r>
              <a:rPr lang="en-GB" dirty="0">
                <a:latin typeface="Comic Sans MS" panose="030F0702030302020204" pitchFamily="66" charset="0"/>
              </a:rPr>
              <a:t>English - Writing </a:t>
            </a:r>
          </a:p>
        </p:txBody>
      </p:sp>
      <p:sp>
        <p:nvSpPr>
          <p:cNvPr id="3" name="Content Placeholder 2">
            <a:extLst>
              <a:ext uri="{FF2B5EF4-FFF2-40B4-BE49-F238E27FC236}">
                <a16:creationId xmlns:a16="http://schemas.microsoft.com/office/drawing/2014/main" id="{DDFD3E5D-8598-468D-8AE2-0776DB13866E}"/>
              </a:ext>
            </a:extLst>
          </p:cNvPr>
          <p:cNvSpPr>
            <a:spLocks noGrp="1"/>
          </p:cNvSpPr>
          <p:nvPr>
            <p:ph idx="1"/>
          </p:nvPr>
        </p:nvSpPr>
        <p:spPr>
          <a:xfrm>
            <a:off x="677333" y="1711355"/>
            <a:ext cx="8894505" cy="4330008"/>
          </a:xfrm>
        </p:spPr>
        <p:txBody>
          <a:bodyPr/>
          <a:lstStyle/>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Aim: To improve writing skills through use of a more creative curriculum</a:t>
            </a:r>
            <a:r>
              <a:rPr lang="en-US"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Pupils are asked to write in a range of genres, narrative and non narrative e.g. play script, instructional, report writing, extended story, news report, persuasive</a:t>
            </a:r>
          </a:p>
          <a:p>
            <a:pPr algn="l" rtl="0" fontAlgn="base">
              <a:buFont typeface="Arial" panose="020B0604020202020204" pitchFamily="34" charset="0"/>
              <a:buChar char="•"/>
            </a:pPr>
            <a:r>
              <a:rPr lang="en-GB" dirty="0">
                <a:solidFill>
                  <a:srgbClr val="353535"/>
                </a:solidFill>
                <a:latin typeface="Comic Sans MS" panose="030F0702030302020204" pitchFamily="66" charset="0"/>
              </a:rPr>
              <a:t>We encourage collaborative work and discussion</a:t>
            </a:r>
            <a:r>
              <a:rPr lang="en-US"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We aim to develop pupils’ punctuation, sentence structure and organisational skills</a:t>
            </a:r>
            <a:r>
              <a:rPr lang="en-US"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Handwriting, spelling and grammar are embedded in the lesson</a:t>
            </a:r>
            <a:endParaRPr lang="en-US" b="0" i="0" dirty="0">
              <a:solidFill>
                <a:srgbClr val="000000"/>
              </a:solidFill>
              <a:effectLst/>
              <a:latin typeface="Comic Sans MS" panose="030F0702030302020204" pitchFamily="66" charset="0"/>
            </a:endParaRPr>
          </a:p>
          <a:p>
            <a:pPr marL="0" indent="0" algn="l" rtl="0" fontAlgn="base">
              <a:buNone/>
            </a:pPr>
            <a:r>
              <a:rPr lang="en-GB" b="0" i="0" u="none" strike="noStrike" dirty="0">
                <a:solidFill>
                  <a:srgbClr val="353535"/>
                </a:solidFill>
                <a:effectLst/>
                <a:latin typeface="Comic Sans MS" panose="030F0702030302020204" pitchFamily="66" charset="0"/>
              </a:rPr>
              <a:t> </a:t>
            </a:r>
            <a:r>
              <a:rPr lang="en-US" b="0" i="0" dirty="0">
                <a:solidFill>
                  <a:srgbClr val="000000"/>
                </a:solidFill>
                <a:effectLst/>
                <a:latin typeface="Comic Sans MS" panose="030F0702030302020204" pitchFamily="66" charset="0"/>
              </a:rPr>
              <a:t>​</a:t>
            </a:r>
          </a:p>
          <a:p>
            <a:endParaRPr lang="en-GB" dirty="0"/>
          </a:p>
        </p:txBody>
      </p:sp>
    </p:spTree>
    <p:extLst>
      <p:ext uri="{BB962C8B-B14F-4D97-AF65-F5344CB8AC3E}">
        <p14:creationId xmlns:p14="http://schemas.microsoft.com/office/powerpoint/2010/main" val="399816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4BD4-4478-49B9-BC74-2FACE25A06D4}"/>
              </a:ext>
            </a:extLst>
          </p:cNvPr>
          <p:cNvSpPr>
            <a:spLocks noGrp="1"/>
          </p:cNvSpPr>
          <p:nvPr>
            <p:ph type="title"/>
          </p:nvPr>
        </p:nvSpPr>
        <p:spPr/>
        <p:txBody>
          <a:bodyPr/>
          <a:lstStyle/>
          <a:p>
            <a:r>
              <a:rPr lang="en-GB" dirty="0">
                <a:latin typeface="Comic Sans MS" panose="030F0702030302020204" pitchFamily="66" charset="0"/>
              </a:rPr>
              <a:t>Maths</a:t>
            </a:r>
            <a:r>
              <a:rPr lang="en-GB" b="1" dirty="0">
                <a:latin typeface="Comic Sans MS" panose="030F0702030302020204" pitchFamily="66" charset="0"/>
              </a:rPr>
              <a:t> </a:t>
            </a:r>
          </a:p>
        </p:txBody>
      </p:sp>
      <p:sp>
        <p:nvSpPr>
          <p:cNvPr id="3" name="Content Placeholder 2">
            <a:extLst>
              <a:ext uri="{FF2B5EF4-FFF2-40B4-BE49-F238E27FC236}">
                <a16:creationId xmlns:a16="http://schemas.microsoft.com/office/drawing/2014/main" id="{0D03FCD1-7E1F-448A-B6C1-66A33C436210}"/>
              </a:ext>
            </a:extLst>
          </p:cNvPr>
          <p:cNvSpPr>
            <a:spLocks noGrp="1"/>
          </p:cNvSpPr>
          <p:nvPr>
            <p:ph idx="1"/>
          </p:nvPr>
        </p:nvSpPr>
        <p:spPr>
          <a:xfrm>
            <a:off x="677334" y="1577131"/>
            <a:ext cx="8596668" cy="4464232"/>
          </a:xfrm>
        </p:spPr>
        <p:txBody>
          <a:bodyPr/>
          <a:lstStyle/>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Aim: To develop pupils’ confidence with number, shape and space, problem solving and data handling skills</a:t>
            </a:r>
            <a:r>
              <a:rPr lang="en-US"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endParaRPr lang="en-US" b="0" i="0" dirty="0">
              <a:solidFill>
                <a:srgbClr val="000000"/>
              </a:solidFill>
              <a:effectLst/>
              <a:latin typeface="Comic Sans MS" panose="030F0702030302020204" pitchFamily="66" charset="0"/>
            </a:endParaRPr>
          </a:p>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Increase pupils’ range of strategies and speed when calculating mentally</a:t>
            </a:r>
            <a:r>
              <a:rPr lang="en-US"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endParaRPr lang="en-US" b="0" i="0" dirty="0">
              <a:solidFill>
                <a:srgbClr val="000000"/>
              </a:solidFill>
              <a:effectLst/>
              <a:latin typeface="Comic Sans MS" panose="030F0702030302020204" pitchFamily="66" charset="0"/>
            </a:endParaRPr>
          </a:p>
          <a:p>
            <a:pPr algn="l" rtl="0" fontAlgn="base">
              <a:buFont typeface="Arial" panose="020B0604020202020204" pitchFamily="34" charset="0"/>
              <a:buChar char="•"/>
            </a:pPr>
            <a:r>
              <a:rPr lang="en-GB" b="0" i="0" u="none" strike="noStrike" dirty="0">
                <a:solidFill>
                  <a:srgbClr val="353535"/>
                </a:solidFill>
                <a:effectLst/>
                <a:latin typeface="Comic Sans MS" panose="030F0702030302020204" pitchFamily="66" charset="0"/>
              </a:rPr>
              <a:t>Mastery approach to teaching maths</a:t>
            </a:r>
            <a:r>
              <a:rPr lang="en-US" b="0" i="0" dirty="0">
                <a:solidFill>
                  <a:srgbClr val="000000"/>
                </a:solidFill>
                <a:effectLst/>
                <a:latin typeface="Comic Sans MS" panose="030F0702030302020204" pitchFamily="66" charset="0"/>
              </a:rPr>
              <a:t>​</a:t>
            </a:r>
          </a:p>
          <a:p>
            <a:pPr algn="l" rtl="0" fontAlgn="base">
              <a:buFont typeface="Arial" panose="020B0604020202020204" pitchFamily="34" charset="0"/>
              <a:buChar char="•"/>
            </a:pPr>
            <a:endParaRPr lang="en-US" b="0" i="0" dirty="0">
              <a:solidFill>
                <a:srgbClr val="000000"/>
              </a:solidFill>
              <a:effectLst/>
              <a:latin typeface="Comic Sans MS" panose="030F0702030302020204" pitchFamily="66" charset="0"/>
            </a:endParaRPr>
          </a:p>
          <a:p>
            <a:pPr fontAlgn="base">
              <a:buFont typeface="Arial" panose="020B0604020202020204" pitchFamily="34" charset="0"/>
              <a:buChar char="•"/>
            </a:pPr>
            <a:r>
              <a:rPr lang="en-US" b="0" i="0" u="none" strike="noStrike" dirty="0">
                <a:solidFill>
                  <a:srgbClr val="353535"/>
                </a:solidFill>
                <a:effectLst/>
                <a:latin typeface="Comic Sans MS" panose="030F0702030302020204" pitchFamily="66" charset="0"/>
              </a:rPr>
              <a:t>Times Tables – there is a statutory test in the summer term</a:t>
            </a:r>
            <a:endParaRPr lang="en-US" b="0" i="0" dirty="0">
              <a:solidFill>
                <a:srgbClr val="000000"/>
              </a:solidFill>
              <a:effectLst/>
              <a:latin typeface="Comic Sans MS" panose="030F0702030302020204" pitchFamily="66" charset="0"/>
            </a:endParaRPr>
          </a:p>
          <a:p>
            <a:endParaRPr lang="en-GB" dirty="0"/>
          </a:p>
        </p:txBody>
      </p:sp>
    </p:spTree>
    <p:extLst>
      <p:ext uri="{BB962C8B-B14F-4D97-AF65-F5344CB8AC3E}">
        <p14:creationId xmlns:p14="http://schemas.microsoft.com/office/powerpoint/2010/main" val="134322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F10E5-00A0-4487-8814-D2C1BDD6682A}"/>
              </a:ext>
            </a:extLst>
          </p:cNvPr>
          <p:cNvSpPr>
            <a:spLocks noGrp="1"/>
          </p:cNvSpPr>
          <p:nvPr>
            <p:ph type="title"/>
          </p:nvPr>
        </p:nvSpPr>
        <p:spPr/>
        <p:txBody>
          <a:bodyPr/>
          <a:lstStyle/>
          <a:p>
            <a:r>
              <a:rPr lang="en-GB" dirty="0">
                <a:latin typeface="Comic Sans MS" panose="030F0702030302020204" pitchFamily="66" charset="0"/>
              </a:rPr>
              <a:t>How can you support at home</a:t>
            </a:r>
          </a:p>
        </p:txBody>
      </p:sp>
      <p:sp>
        <p:nvSpPr>
          <p:cNvPr id="3" name="Content Placeholder 2">
            <a:extLst>
              <a:ext uri="{FF2B5EF4-FFF2-40B4-BE49-F238E27FC236}">
                <a16:creationId xmlns:a16="http://schemas.microsoft.com/office/drawing/2014/main" id="{3428719A-54EC-4BAF-AE3D-1D1E67E6992D}"/>
              </a:ext>
            </a:extLst>
          </p:cNvPr>
          <p:cNvSpPr>
            <a:spLocks noGrp="1"/>
          </p:cNvSpPr>
          <p:nvPr>
            <p:ph idx="1"/>
          </p:nvPr>
        </p:nvSpPr>
        <p:spPr>
          <a:xfrm>
            <a:off x="677334" y="1930401"/>
            <a:ext cx="8596668" cy="4110962"/>
          </a:xfrm>
        </p:spPr>
        <p:txBody>
          <a:bodyPr>
            <a:normAutofit/>
          </a:bodyPr>
          <a:lstStyle/>
          <a:p>
            <a:r>
              <a:rPr lang="en-GB" dirty="0">
                <a:latin typeface="Comic Sans MS" panose="030F0702030302020204" pitchFamily="66" charset="0"/>
              </a:rPr>
              <a:t>English: Reading</a:t>
            </a:r>
          </a:p>
          <a:p>
            <a:endParaRPr lang="en-GB" dirty="0">
              <a:latin typeface="Comic Sans MS" panose="030F0702030302020204" pitchFamily="66" charset="0"/>
            </a:endParaRPr>
          </a:p>
          <a:p>
            <a:r>
              <a:rPr lang="en-GB" dirty="0">
                <a:latin typeface="Comic Sans MS" panose="030F0702030302020204" pitchFamily="66" charset="0"/>
              </a:rPr>
              <a:t>Maths – White Rose worksheets on the website </a:t>
            </a:r>
          </a:p>
          <a:p>
            <a:endParaRPr lang="en-GB" dirty="0">
              <a:latin typeface="Comic Sans MS" panose="030F0702030302020204" pitchFamily="66" charset="0"/>
            </a:endParaRPr>
          </a:p>
          <a:p>
            <a:r>
              <a:rPr lang="en-GB" dirty="0">
                <a:latin typeface="Comic Sans MS" panose="030F0702030302020204" pitchFamily="66" charset="0"/>
              </a:rPr>
              <a:t>TT Rockstars and times tables </a:t>
            </a:r>
          </a:p>
          <a:p>
            <a:endParaRPr lang="en-GB" dirty="0">
              <a:latin typeface="Comic Sans MS" panose="030F0702030302020204" pitchFamily="66" charset="0"/>
            </a:endParaRPr>
          </a:p>
          <a:p>
            <a:r>
              <a:rPr lang="en-GB" dirty="0">
                <a:latin typeface="Comic Sans MS" panose="030F0702030302020204" pitchFamily="66" charset="0"/>
              </a:rPr>
              <a:t>Spellings will be posted on the website</a:t>
            </a:r>
          </a:p>
          <a:p>
            <a:endParaRPr lang="en-GB" dirty="0">
              <a:latin typeface="Comic Sans MS" panose="030F0702030302020204" pitchFamily="66" charset="0"/>
            </a:endParaRPr>
          </a:p>
          <a:p>
            <a:r>
              <a:rPr lang="en-GB" dirty="0">
                <a:latin typeface="Comic Sans MS" panose="030F0702030302020204" pitchFamily="66" charset="0"/>
              </a:rPr>
              <a:t>Additional tasks may be set relating to our topics</a:t>
            </a:r>
          </a:p>
        </p:txBody>
      </p:sp>
    </p:spTree>
    <p:extLst>
      <p:ext uri="{BB962C8B-B14F-4D97-AF65-F5344CB8AC3E}">
        <p14:creationId xmlns:p14="http://schemas.microsoft.com/office/powerpoint/2010/main" val="10361568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e79e3b-b153-448b-a6c0-48f046ee7b3d">
      <Terms xmlns="http://schemas.microsoft.com/office/infopath/2007/PartnerControls"/>
    </lcf76f155ced4ddcb4097134ff3c332f>
    <TaxCatchAll xmlns="f4f276b2-a2b4-4613-97b0-d775c32964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8AB09586C9484FBB41C5EF2BB8C890" ma:contentTypeVersion="18" ma:contentTypeDescription="Create a new document." ma:contentTypeScope="" ma:versionID="28706469f0ede85bda8e089539f5eb23">
  <xsd:schema xmlns:xsd="http://www.w3.org/2001/XMLSchema" xmlns:xs="http://www.w3.org/2001/XMLSchema" xmlns:p="http://schemas.microsoft.com/office/2006/metadata/properties" xmlns:ns2="f4f276b2-a2b4-4613-97b0-d775c32964a3" xmlns:ns3="b1e79e3b-b153-448b-a6c0-48f046ee7b3d" targetNamespace="http://schemas.microsoft.com/office/2006/metadata/properties" ma:root="true" ma:fieldsID="453db454cdfb302837c9fad91c31c50a" ns2:_="" ns3:_="">
    <xsd:import namespace="f4f276b2-a2b4-4613-97b0-d775c32964a3"/>
    <xsd:import namespace="b1e79e3b-b153-448b-a6c0-48f046ee7b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276b2-a2b4-4613-97b0-d775c32964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94a2c4-50fb-4084-888e-9c95c1025f64}" ma:internalName="TaxCatchAll" ma:showField="CatchAllData" ma:web="f4f276b2-a2b4-4613-97b0-d775c32964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e79e3b-b153-448b-a6c0-48f046ee7b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4d6e48-9945-49c4-9b20-26062be4b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DE38A-2046-4884-9445-2FE2FE47FC53}">
  <ds:schemaRefs>
    <ds:schemaRef ds:uri="http://schemas.microsoft.com/sharepoint/v3/contenttype/forms"/>
  </ds:schemaRefs>
</ds:datastoreItem>
</file>

<file path=customXml/itemProps2.xml><?xml version="1.0" encoding="utf-8"?>
<ds:datastoreItem xmlns:ds="http://schemas.openxmlformats.org/officeDocument/2006/customXml" ds:itemID="{0B7DFF44-5330-47EB-84A8-DFF808826D39}">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f4f276b2-a2b4-4613-97b0-d775c32964a3"/>
    <ds:schemaRef ds:uri="b1e79e3b-b153-448b-a6c0-48f046ee7b3d"/>
    <ds:schemaRef ds:uri="http://purl.org/dc/elements/1.1/"/>
    <ds:schemaRef ds:uri="http://www.w3.org/XML/1998/namespace"/>
    <ds:schemaRef ds:uri="http://purl.org/dc/terms/"/>
    <ds:schemaRef ds:uri="http://purl.org/dc/dcmitype/"/>
  </ds:schemaRefs>
</ds:datastoreItem>
</file>

<file path=customXml/itemProps3.xml><?xml version="1.0" encoding="utf-8"?>
<ds:datastoreItem xmlns:ds="http://schemas.openxmlformats.org/officeDocument/2006/customXml" ds:itemID="{60D69EFB-3588-4EDD-A5D7-F2499A9C1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276b2-a2b4-4613-97b0-d775c32964a3"/>
    <ds:schemaRef ds:uri="b1e79e3b-b153-448b-a6c0-48f046ee7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527</TotalTime>
  <Words>856</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Comic Sans MS</vt:lpstr>
      <vt:lpstr>Trebuchet MS</vt:lpstr>
      <vt:lpstr>Wingdings 3</vt:lpstr>
      <vt:lpstr>Facet</vt:lpstr>
      <vt:lpstr>Year 4 Transition Meeting</vt:lpstr>
      <vt:lpstr>Welcome!</vt:lpstr>
      <vt:lpstr>Team </vt:lpstr>
      <vt:lpstr>Year 4</vt:lpstr>
      <vt:lpstr>English - Reading</vt:lpstr>
      <vt:lpstr>The importance of comprehension </vt:lpstr>
      <vt:lpstr>English - Writing </vt:lpstr>
      <vt:lpstr>Maths </vt:lpstr>
      <vt:lpstr>How can you support at home</vt:lpstr>
      <vt:lpstr>Autumn Term Overview</vt:lpstr>
      <vt:lpstr>PowerPoint Presentation</vt:lpstr>
      <vt:lpstr>Uniform </vt:lpstr>
      <vt:lpstr>Behaviour </vt:lpstr>
      <vt:lpstr>Positive Reinforcement </vt:lpstr>
      <vt:lpstr>Website </vt:lpstr>
      <vt:lpstr>Snack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Transition Meeting</dc:title>
  <dc:creator>Emily Thompson</dc:creator>
  <cp:lastModifiedBy>Claire Woods</cp:lastModifiedBy>
  <cp:revision>4</cp:revision>
  <cp:lastPrinted>2022-09-11T16:58:19Z</cp:lastPrinted>
  <dcterms:created xsi:type="dcterms:W3CDTF">2022-09-07T08:32:42Z</dcterms:created>
  <dcterms:modified xsi:type="dcterms:W3CDTF">2024-09-03T14:57:29Z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0x010100478AB09586C9484FBB41C5EF2BB8C890</vt:lpwstr>
  </property>
  <property fmtid="{D5CDD505-2E9C-101B-9397-08002B2CF9AE}" pid="3" name="MediaServiceImageTags">
    <vt:lpwstr/>
  </property>
</Properties>
</file>