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719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307F9-173B-CE4E-9DC5-4A281F4B97DD}" type="datetimeFigureOut">
              <a:rPr lang="en-US" smtClean="0"/>
              <a:t>6/12/20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7A4DB-6397-F349-B720-BADA2552B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7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7A4DB-6397-F349-B720-BADA2552B8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C8D07-CE00-F44B-8797-B8977ED7C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75B6A5-C2AE-2145-AC08-C5DFFFFB9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8B445-90FE-5048-8653-DCDA38796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C31E-F780-BA4C-8533-15732F4D7F13}" type="datetimeFigureOut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E44EA-8BCF-9D45-BD79-3C461C5A9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7DE8D-ADC9-2940-B2CC-9A6E111A7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6523-3BEF-E740-9CB8-95366B4A1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856EC-9D93-2141-AEF2-BEE9DC9A5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4FE9B0-79D6-074A-B3A8-4D4EB4ACC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C02BC-9B6D-8F40-B1B4-21A54763F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C31E-F780-BA4C-8533-15732F4D7F13}" type="datetimeFigureOut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3340A-47A1-0A4F-8AB3-6C01F2385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D1595-0AD0-2547-8971-98FEB6CD0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6523-3BEF-E740-9CB8-95366B4A1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4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0CB6A-10BE-7B42-BFB1-EFE4849E89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E7E63D-0D82-F045-A051-D012B14CF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E0BCC-2AB1-E84D-9BD7-81C66A098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C31E-F780-BA4C-8533-15732F4D7F13}" type="datetimeFigureOut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6FCAE-325E-B04E-A53C-F702E079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CE820-E3FE-9446-AB06-BA005B99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6523-3BEF-E740-9CB8-95366B4A1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5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6ED08-D04F-674F-BD18-9A7BCDAA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C2AEB-2CBB-B742-9922-E71EEC0AF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F4B4F-7593-8B44-9A17-96FBCAA7E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C31E-F780-BA4C-8533-15732F4D7F13}" type="datetimeFigureOut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F6A23-2682-4D4B-8D9A-A9409195E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73A8C-8566-374B-8DBA-BD6ABF50E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6523-3BEF-E740-9CB8-95366B4A1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2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FD481-6EAC-D144-BA38-4AC2ABA60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78B71-C4DB-FF40-B8F3-C1B63AB88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A7292-6C22-EA48-A798-73DA3D653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C31E-F780-BA4C-8533-15732F4D7F13}" type="datetimeFigureOut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7C5E3-E226-B34A-AA81-25F1BEFD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44331-0AD4-2F4E-AECD-C7F8B5CDB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6523-3BEF-E740-9CB8-95366B4A1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2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45A01-CC34-B94D-9692-5E9184DD0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DD86C-D9C0-5948-8677-D7171CC9E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1122B-942B-594A-9A26-7868451EA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A4BC1-4CFF-F94D-9EF5-15A273371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C31E-F780-BA4C-8533-15732F4D7F13}" type="datetimeFigureOut">
              <a:rPr lang="en-US" smtClean="0"/>
              <a:t>6/9/20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DD62C-833B-9545-BC11-ECB2E2C9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601DE-7855-D045-9EB8-95653BAC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6523-3BEF-E740-9CB8-95366B4A1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1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C2B2C-CC0E-D040-86A3-EB12FFDA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24C96-F53E-AE4B-8E54-6DD181588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6D0A78-767C-604B-BEBA-2DCFEDCE8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9D10F5-4366-404A-8D45-9D732A73D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35F4C8-ABA9-D24F-9B74-E6E2FB425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6BA04C-58DF-D447-8AF8-B945AF6AC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C31E-F780-BA4C-8533-15732F4D7F13}" type="datetimeFigureOut">
              <a:rPr lang="en-US" smtClean="0"/>
              <a:t>6/9/20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2B0F12-1759-5A46-BFAD-113977D49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05CCAC-2B42-2C48-9D28-D065A57D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6523-3BEF-E740-9CB8-95366B4A1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8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AF60C-9383-AD46-B13A-9BFD71F7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CB0604-AA8D-E343-AC92-3FAAB4A5D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C31E-F780-BA4C-8533-15732F4D7F13}" type="datetimeFigureOut">
              <a:rPr lang="en-US" smtClean="0"/>
              <a:t>6/9/20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0D8560-2386-6A41-B205-AF00838BC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3D9772-04B3-E742-BC04-B1A586616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6523-3BEF-E740-9CB8-95366B4A1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4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8B94EF-FACE-2142-83F9-4B6986FBD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C31E-F780-BA4C-8533-15732F4D7F13}" type="datetimeFigureOut">
              <a:rPr lang="en-US" smtClean="0"/>
              <a:t>6/9/20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9DD2F2-0C59-B641-A975-7876003C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9B124-CD78-6542-8FBE-D1724BAB3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6523-3BEF-E740-9CB8-95366B4A1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3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718F0-4029-F14A-9604-A30E6084B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1EFAA-DDEF-8E49-8C87-6A0D2427E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8BED6F-4B1D-E146-B821-BB13C3563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FA6BE-E20F-BD4F-A4D1-3EDAFD509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C31E-F780-BA4C-8533-15732F4D7F13}" type="datetimeFigureOut">
              <a:rPr lang="en-US" smtClean="0"/>
              <a:t>6/9/20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E904E-860A-6742-A306-451707AC8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85E6E-72BA-B443-BC68-A99E7BC1E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6523-3BEF-E740-9CB8-95366B4A1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7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92FC-81E7-484D-9666-8CF78D47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42CB72-FD7E-864D-9F7C-0DF889CAEF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63B89-7A75-C64F-9F04-54EC7F6BF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3BDCD-1771-3548-ADB2-9070A5766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C31E-F780-BA4C-8533-15732F4D7F13}" type="datetimeFigureOut">
              <a:rPr lang="en-US" smtClean="0"/>
              <a:t>6/9/20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5CABA-CA43-9D47-85DC-8E2CB6F0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8BCF6-C00F-FF48-B934-53CAFD863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6523-3BEF-E740-9CB8-95366B4A1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0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AC808C-ABB5-704E-AB7B-167621094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ED7E4-222F-2443-A89B-F619A3223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9E824-B8A2-9A40-B9F9-3542E369A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CC31E-F780-BA4C-8533-15732F4D7F13}" type="datetimeFigureOut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AADAC-320E-6340-81F4-0DA6458C6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43C28-162C-B548-8246-102526864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56523-3BEF-E740-9CB8-95366B4A1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3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book, table&#10;&#10;Description automatically generated">
            <a:extLst>
              <a:ext uri="{FF2B5EF4-FFF2-40B4-BE49-F238E27FC236}">
                <a16:creationId xmlns:a16="http://schemas.microsoft.com/office/drawing/2014/main" id="{B32D201D-4F3F-AC41-99CC-37EA1A50B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107698" y="228625"/>
            <a:ext cx="6905420" cy="6448169"/>
          </a:xfrm>
          <a:prstGeom prst="rect">
            <a:avLst/>
          </a:prstGeom>
        </p:spPr>
      </p:pic>
      <p:pic>
        <p:nvPicPr>
          <p:cNvPr id="10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6C7C89A-F284-FB49-83F1-488B50867C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sitting, pink, computer&#10;&#10;Description automatically generated">
            <a:extLst>
              <a:ext uri="{FF2B5EF4-FFF2-40B4-BE49-F238E27FC236}">
                <a16:creationId xmlns:a16="http://schemas.microsoft.com/office/drawing/2014/main" id="{A47919C1-64CC-224A-95A5-205CE0821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FB49FD7-76A1-4A46-845E-5BC7CD85EB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, book, colorful, sitting&#10;&#10;Description automatically generated">
            <a:extLst>
              <a:ext uri="{FF2B5EF4-FFF2-40B4-BE49-F238E27FC236}">
                <a16:creationId xmlns:a16="http://schemas.microsoft.com/office/drawing/2014/main" id="{35BD42CE-4B15-1641-ADE8-9B382CB30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8663EAA-2583-404F-BCCD-F998D25F23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table, wooden, sitting&#10;&#10;Description automatically generated">
            <a:extLst>
              <a:ext uri="{FF2B5EF4-FFF2-40B4-BE49-F238E27FC236}">
                <a16:creationId xmlns:a16="http://schemas.microsoft.com/office/drawing/2014/main" id="{DAEBC7E1-8D0D-4D40-9713-ACE6BE292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B9F9269-B402-E746-B3AD-0031EEE160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8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monitor, sitting, paper&#10;&#10;Description automatically generated">
            <a:extLst>
              <a:ext uri="{FF2B5EF4-FFF2-40B4-BE49-F238E27FC236}">
                <a16:creationId xmlns:a16="http://schemas.microsoft.com/office/drawing/2014/main" id="{D0288943-2935-D046-9D53-55DAFDDFC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4C808F8-3241-6740-BE16-F69187F22C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5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sitting, orange, covered&#10;&#10;Description automatically generated">
            <a:extLst>
              <a:ext uri="{FF2B5EF4-FFF2-40B4-BE49-F238E27FC236}">
                <a16:creationId xmlns:a16="http://schemas.microsoft.com/office/drawing/2014/main" id="{330FE97A-C3D7-D24A-9DF1-978E5F2BC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62B2C34-B665-1344-9685-4FC20158F7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7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thing, bedding, photo, covered&#10;&#10;Description automatically generated">
            <a:extLst>
              <a:ext uri="{FF2B5EF4-FFF2-40B4-BE49-F238E27FC236}">
                <a16:creationId xmlns:a16="http://schemas.microsoft.com/office/drawing/2014/main" id="{3078217D-E373-9241-8999-EE745AE32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99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12AA312-1A9E-E842-9E76-2425899A5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637481" y="835111"/>
            <a:ext cx="6917037" cy="5187778"/>
          </a:xfrm>
          <a:prstGeom prst="rect">
            <a:avLst/>
          </a:prstGeom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3ECEF31-20EB-3B40-92FF-4012D1A35B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6632182-B8B5-9B48-8FAB-78B74246A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449040" y="862572"/>
            <a:ext cx="6900562" cy="5175421"/>
          </a:xfrm>
          <a:prstGeom prst="rect">
            <a:avLst/>
          </a:prstGeom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70DCE86-DCBD-CD4C-BF22-29FCF87D03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5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table, book&#10;&#10;Description automatically generated">
            <a:extLst>
              <a:ext uri="{FF2B5EF4-FFF2-40B4-BE49-F238E27FC236}">
                <a16:creationId xmlns:a16="http://schemas.microsoft.com/office/drawing/2014/main" id="{C967BB66-5B4B-BC4F-87D2-85D4A8EA5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AF4813A-F6C3-D147-B8DB-7F1765A79C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7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photo, sitting, paper&#10;&#10;Description automatically generated">
            <a:extLst>
              <a:ext uri="{FF2B5EF4-FFF2-40B4-BE49-F238E27FC236}">
                <a16:creationId xmlns:a16="http://schemas.microsoft.com/office/drawing/2014/main" id="{CCDA4FB3-5D7B-5A4D-8F8F-3C117A7D9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54BA1F8-F05D-CC41-A047-3A81E984F6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6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table, book, bag&#10;&#10;Description automatically generated">
            <a:extLst>
              <a:ext uri="{FF2B5EF4-FFF2-40B4-BE49-F238E27FC236}">
                <a16:creationId xmlns:a16="http://schemas.microsoft.com/office/drawing/2014/main" id="{6706C8B9-01D1-9C41-98DE-44EFE1953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690683" y="-1025612"/>
            <a:ext cx="6728255" cy="8971006"/>
          </a:xfrm>
          <a:prstGeom prst="rect">
            <a:avLst/>
          </a:prstGeom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6AC652E-1E16-6D44-8554-6C9239D273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5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, many, paper, various&#10;&#10;Description automatically generated">
            <a:extLst>
              <a:ext uri="{FF2B5EF4-FFF2-40B4-BE49-F238E27FC236}">
                <a16:creationId xmlns:a16="http://schemas.microsoft.com/office/drawing/2014/main" id="{540FDF26-6126-E548-A925-94EAEFF4C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104D561-2AFC-2345-A973-6B16619277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5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8B4CE2C-703F-6C40-A65E-2F150C352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C92910F-C439-F84F-B541-54ACDA3CBA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4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FAC004-BEFC-F642-BFC5-2698212EF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63129A9-4F43-AB40-8C71-BC6F3B88AD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9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</Words>
  <Application>Microsoft Macintosh PowerPoint</Application>
  <PresentationFormat>Widescreen</PresentationFormat>
  <Paragraphs>1</Paragraphs>
  <Slides>15</Slides>
  <Notes>1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Woods</dc:creator>
  <cp:lastModifiedBy>Simon Woods</cp:lastModifiedBy>
  <cp:revision>5</cp:revision>
  <dcterms:created xsi:type="dcterms:W3CDTF">2020-06-09T12:58:13Z</dcterms:created>
  <dcterms:modified xsi:type="dcterms:W3CDTF">2020-06-12T09:55:44Z</dcterms:modified>
</cp:coreProperties>
</file>