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FF7D41"/>
    <a:srgbClr val="FFD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4"/>
    <p:restoredTop sz="94662"/>
  </p:normalViewPr>
  <p:slideViewPr>
    <p:cSldViewPr snapToGrid="0" snapToObjects="1" showGuides="1">
      <p:cViewPr varScale="1">
        <p:scale>
          <a:sx n="81" d="100"/>
          <a:sy n="81" d="100"/>
        </p:scale>
        <p:origin x="1608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Woods" userId="f0216879-7894-46d9-a037-22d334afb2c8" providerId="ADAL" clId="{19036694-1BFD-490B-B9F4-B184515A3D64}"/>
    <pc:docChg chg="modSld">
      <pc:chgData name="Claire Woods" userId="f0216879-7894-46d9-a037-22d334afb2c8" providerId="ADAL" clId="{19036694-1BFD-490B-B9F4-B184515A3D64}" dt="2023-09-01T11:07:12.913" v="24" actId="120"/>
      <pc:docMkLst>
        <pc:docMk/>
      </pc:docMkLst>
      <pc:sldChg chg="modSp mod">
        <pc:chgData name="Claire Woods" userId="f0216879-7894-46d9-a037-22d334afb2c8" providerId="ADAL" clId="{19036694-1BFD-490B-B9F4-B184515A3D64}" dt="2023-09-01T11:07:12.913" v="24" actId="120"/>
        <pc:sldMkLst>
          <pc:docMk/>
          <pc:sldMk cId="1191660704" sldId="256"/>
        </pc:sldMkLst>
        <pc:spChg chg="mod">
          <ac:chgData name="Claire Woods" userId="f0216879-7894-46d9-a037-22d334afb2c8" providerId="ADAL" clId="{19036694-1BFD-490B-B9F4-B184515A3D64}" dt="2023-09-01T11:07:12.913" v="24" actId="120"/>
          <ac:spMkLst>
            <pc:docMk/>
            <pc:sldMk cId="1191660704" sldId="256"/>
            <ac:spMk id="16" creationId="{00000000-0000-0000-0000-000000000000}"/>
          </ac:spMkLst>
        </pc:spChg>
      </pc:sldChg>
    </pc:docChg>
  </pc:docChgLst>
  <pc:docChgLst>
    <pc:chgData name="Susie Cox" userId="b1989c6a-866c-44a9-afb7-b9e16b0b5622" providerId="ADAL" clId="{AB3F1765-8B5F-45B8-9F34-0850670C8327}"/>
    <pc:docChg chg="undo custSel modSld">
      <pc:chgData name="Susie Cox" userId="b1989c6a-866c-44a9-afb7-b9e16b0b5622" providerId="ADAL" clId="{AB3F1765-8B5F-45B8-9F34-0850670C8327}" dt="2023-07-11T20:22:43.583" v="402" actId="1076"/>
      <pc:docMkLst>
        <pc:docMk/>
      </pc:docMkLst>
      <pc:sldChg chg="modSp mod">
        <pc:chgData name="Susie Cox" userId="b1989c6a-866c-44a9-afb7-b9e16b0b5622" providerId="ADAL" clId="{AB3F1765-8B5F-45B8-9F34-0850670C8327}" dt="2023-07-11T20:22:43.583" v="402" actId="1076"/>
        <pc:sldMkLst>
          <pc:docMk/>
          <pc:sldMk cId="1191660704" sldId="256"/>
        </pc:sldMkLst>
        <pc:spChg chg="mod">
          <ac:chgData name="Susie Cox" userId="b1989c6a-866c-44a9-afb7-b9e16b0b5622" providerId="ADAL" clId="{AB3F1765-8B5F-45B8-9F34-0850670C8327}" dt="2023-07-11T20:22:36.049" v="401" actId="1076"/>
          <ac:spMkLst>
            <pc:docMk/>
            <pc:sldMk cId="1191660704" sldId="256"/>
            <ac:spMk id="8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2:30.254" v="400" actId="20577"/>
          <ac:spMkLst>
            <pc:docMk/>
            <pc:sldMk cId="1191660704" sldId="256"/>
            <ac:spMk id="10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19:45:23.987" v="0" actId="207"/>
          <ac:spMkLst>
            <pc:docMk/>
            <pc:sldMk cId="1191660704" sldId="256"/>
            <ac:spMk id="15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0:35.340" v="378" actId="6549"/>
          <ac:spMkLst>
            <pc:docMk/>
            <pc:sldMk cId="1191660704" sldId="256"/>
            <ac:spMk id="16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19:22.260" v="360" actId="1076"/>
          <ac:spMkLst>
            <pc:docMk/>
            <pc:sldMk cId="1191660704" sldId="256"/>
            <ac:spMk id="17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19:12.898" v="358" actId="1076"/>
          <ac:spMkLst>
            <pc:docMk/>
            <pc:sldMk cId="1191660704" sldId="256"/>
            <ac:spMk id="19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2:43.583" v="402" actId="1076"/>
          <ac:spMkLst>
            <pc:docMk/>
            <pc:sldMk cId="1191660704" sldId="256"/>
            <ac:spMk id="20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1:15.364" v="389" actId="20577"/>
          <ac:spMkLst>
            <pc:docMk/>
            <pc:sldMk cId="1191660704" sldId="256"/>
            <ac:spMk id="21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1:07.654" v="385" actId="1076"/>
          <ac:spMkLst>
            <pc:docMk/>
            <pc:sldMk cId="1191660704" sldId="256"/>
            <ac:spMk id="22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1:04.312" v="384" actId="1076"/>
          <ac:spMkLst>
            <pc:docMk/>
            <pc:sldMk cId="1191660704" sldId="256"/>
            <ac:spMk id="23" creationId="{00000000-0000-0000-0000-000000000000}"/>
          </ac:spMkLst>
        </pc:spChg>
        <pc:spChg chg="mod">
          <ac:chgData name="Susie Cox" userId="b1989c6a-866c-44a9-afb7-b9e16b0b5622" providerId="ADAL" clId="{AB3F1765-8B5F-45B8-9F34-0850670C8327}" dt="2023-07-11T20:20:30.332" v="376" actId="1076"/>
          <ac:spMkLst>
            <pc:docMk/>
            <pc:sldMk cId="1191660704" sldId="256"/>
            <ac:spMk id="2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0D341-9949-024D-A8A4-5EE404EED076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1233488"/>
            <a:ext cx="48101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64DB4-E678-0342-A770-72B4BA43D6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3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1233488"/>
            <a:ext cx="4810125" cy="33321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64DB4-E678-0342-A770-72B4BA43D6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1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9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6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5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9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3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9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AF3C-7C32-0048-880B-A399EA63DAE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458E-9FAE-4B44-A354-249F029E7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 did Henry VIII Really Eat? | Picture BritainPicture ...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92" y="87312"/>
            <a:ext cx="9551809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365471" y="1875035"/>
            <a:ext cx="3132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Showcard Gothic" panose="04020904020102020604" pitchFamily="82" charset="0"/>
                <a:ea typeface="Flintstone" charset="0"/>
                <a:cs typeface="Flintstone" charset="0"/>
              </a:rPr>
              <a:t>Beech – year 5</a:t>
            </a:r>
          </a:p>
          <a:p>
            <a:pPr algn="ctr"/>
            <a:r>
              <a:rPr lang="en-US" sz="2800" dirty="0">
                <a:latin typeface="Showcard Gothic" panose="04020904020102020604" pitchFamily="82" charset="0"/>
                <a:ea typeface="Flintstone" charset="0"/>
                <a:cs typeface="Flintstone" charset="0"/>
              </a:rPr>
              <a:t>AUTUMN TERM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839" y="94389"/>
            <a:ext cx="43124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English</a:t>
            </a:r>
          </a:p>
          <a:p>
            <a:r>
              <a:rPr lang="en-US" sz="900" b="1" u="sng" dirty="0"/>
              <a:t>Writing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join my writing and to write legibly and fluently with increasing speed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describe settings, characters and create atmosphere to engage the reader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use commas to clarify meaning or to avoid ambiguity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</a:t>
            </a:r>
            <a:r>
              <a:rPr lang="en-GB" sz="1000" b="1" dirty="0"/>
              <a:t>use a thesaurus to improve vocabulary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To proofread for spelling and punctuation errors</a:t>
            </a:r>
            <a:endParaRPr lang="en-US" sz="1000" b="1" u="sng" dirty="0"/>
          </a:p>
          <a:p>
            <a:r>
              <a:rPr lang="en-US" sz="900" b="1" u="sng" dirty="0"/>
              <a:t>Reading</a:t>
            </a:r>
          </a:p>
          <a:p>
            <a:pPr marL="232172" indent="-232172">
              <a:buFont typeface="Arial" charset="0"/>
              <a:buChar char="•"/>
            </a:pPr>
            <a:r>
              <a:rPr lang="en-US" sz="900" b="1" dirty="0"/>
              <a:t>To predict what might happen from details stated and implied</a:t>
            </a:r>
          </a:p>
          <a:p>
            <a:pPr marL="232172" indent="-232172">
              <a:buFont typeface="Arial" charset="0"/>
              <a:buChar char="•"/>
            </a:pPr>
            <a:r>
              <a:rPr lang="en-GB" sz="1000" b="1" dirty="0"/>
              <a:t>To read and discuss an increasingly wide range of fiction, poetry, plays, non-fiction and reference books or textbooks</a:t>
            </a:r>
            <a:endParaRPr lang="en-US" sz="1000" b="1" dirty="0"/>
          </a:p>
          <a:p>
            <a:r>
              <a:rPr lang="en-US" sz="900" b="1" dirty="0"/>
              <a:t>Key texts include:  Goth Girl by Chris Riddell, Biography (various), </a:t>
            </a:r>
          </a:p>
          <a:p>
            <a:r>
              <a:rPr lang="en-US" sz="900" b="1" dirty="0"/>
              <a:t>War Horse by Michael Morpurgo,  War Poets (various)</a:t>
            </a:r>
            <a:endParaRPr lang="en-US" sz="9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59979" y="190576"/>
            <a:ext cx="43648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 err="1"/>
              <a:t>Maths</a:t>
            </a:r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read, write, order and compare numbers to at least 1 000 000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round any number up to 1 000 000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add and subtract whole numbers with more than 4 digits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identify multiples and factors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know prime numbers, prime factors and composite numbers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multiply numbers up to 4 digits by a one- or two-digit number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divide numbers up to 4 digits by a one-digit number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measure and calculate the perimeter of composite rectilinear shapes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calculate and compare the area of rectangles</a:t>
            </a:r>
            <a:endParaRPr lang="en-US" sz="1000" b="1" u="sng" dirty="0"/>
          </a:p>
          <a:p>
            <a:pPr algn="ctr"/>
            <a:endParaRPr lang="en-US" sz="9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122234" y="2441200"/>
            <a:ext cx="321264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Science</a:t>
            </a:r>
          </a:p>
          <a:p>
            <a:r>
              <a:rPr lang="en-US" sz="900" b="1" u="sng" dirty="0"/>
              <a:t>Materials and their Properties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identify uses of metals, wood and plastic in everyday life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give reasons, based on evidence from comparative and fair tests, for the particular uses of everyday materials, including metals, wood and plastic</a:t>
            </a:r>
          </a:p>
          <a:p>
            <a:r>
              <a:rPr lang="en-US" sz="900" b="1" u="sng" dirty="0"/>
              <a:t>Lifecycles of flowering plants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describe the functions of some parts of a flower and describe the main functions of parts of a plant involved in reproduction </a:t>
            </a:r>
            <a:endParaRPr lang="en-US" sz="1000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6529004" y="1998357"/>
            <a:ext cx="30941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History</a:t>
            </a:r>
          </a:p>
          <a:p>
            <a:pPr algn="ctr"/>
            <a:r>
              <a:rPr lang="en-US" sz="900" b="1" u="sng" dirty="0"/>
              <a:t>Tudors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locate Tudors on a timeline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learn about Henry VIII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research responsibilities and duties of Henry VIII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explore the reasons for Henry’s divorce from Catherine of Aragon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explore the consequences of Henry’s 6 marriages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use primary and secondary sources to carry out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6529004" y="3516312"/>
            <a:ext cx="3094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Geography</a:t>
            </a:r>
          </a:p>
          <a:p>
            <a:pPr algn="ctr"/>
            <a:r>
              <a:rPr lang="en-US" sz="900" b="1" u="sng" dirty="0"/>
              <a:t>Topic: Mountains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Locate the key mountain </a:t>
            </a:r>
            <a:r>
              <a:rPr lang="en-US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ranges</a:t>
            </a:r>
            <a:r>
              <a:rPr lang="en-US" sz="900" b="1" dirty="0"/>
              <a:t> around the world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describe the key features of mountain ranges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describe how different mountains are formed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study the impact of tourism on mountainous areas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study the climate of mountainous areas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8122940" y="5744148"/>
            <a:ext cx="106491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P.E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Fitness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Tag rugby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555" y="4116476"/>
            <a:ext cx="196043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900" b="1" u="sng" dirty="0"/>
          </a:p>
          <a:p>
            <a:pPr algn="ctr"/>
            <a:r>
              <a:rPr lang="en-US" sz="900" b="1" u="sng" dirty="0"/>
              <a:t>Art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explore different ways to present self-portraits.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see how backgrounds have an affect on portraits.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Use mixed media in a range of portrait styles.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Research the artist </a:t>
            </a:r>
            <a:r>
              <a:rPr lang="en-US" sz="900" b="1" dirty="0" err="1"/>
              <a:t>Chila</a:t>
            </a:r>
            <a:r>
              <a:rPr lang="en-US" sz="900" b="1" dirty="0"/>
              <a:t> Kumai Singh Burman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dirty="0"/>
          </a:p>
          <a:p>
            <a:pPr algn="ctr"/>
            <a:endParaRPr lang="en-US" sz="900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179839" y="5584645"/>
            <a:ext cx="1821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Design Technology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</a:t>
            </a:r>
            <a:r>
              <a:rPr lang="en-US" sz="900" b="1" dirty="0" err="1"/>
              <a:t>analyse</a:t>
            </a:r>
            <a:r>
              <a:rPr lang="en-US" sz="900" b="1" dirty="0"/>
              <a:t> items made textiles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use sewing skills to join and decorate fabrics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design a patten and cut out from fabric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improve hand sewing skills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303503" y="3051438"/>
            <a:ext cx="340319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Religious Education</a:t>
            </a:r>
          </a:p>
          <a:p>
            <a:r>
              <a:rPr lang="en-US" sz="900" b="1" u="sng" dirty="0"/>
              <a:t>God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To understand that for Christians knowing God is a journey.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To think about who God could be.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To understand the meaning of omnipotent and omniscient.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To read and understand biblical texts.</a:t>
            </a:r>
          </a:p>
          <a:p>
            <a:r>
              <a:rPr lang="en-US" sz="1000" b="1" u="sng" dirty="0"/>
              <a:t>Buddhism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/>
              <a:t>To learn about the Buddhist religion and how they worship</a:t>
            </a:r>
            <a:r>
              <a:rPr lang="en-GB" sz="900" b="1" dirty="0"/>
              <a:t>.</a:t>
            </a:r>
            <a:endParaRPr lang="en-US" sz="900" b="1" u="sng" dirty="0"/>
          </a:p>
          <a:p>
            <a:pPr algn="ctr"/>
            <a:endParaRPr lang="en-US" sz="9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2052256" y="4722181"/>
            <a:ext cx="1840580" cy="1740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French</a:t>
            </a:r>
          </a:p>
          <a:p>
            <a:pPr algn="ctr"/>
            <a:r>
              <a:rPr lang="en-US" sz="900" b="1" u="sng" dirty="0"/>
              <a:t>As </a:t>
            </a:r>
            <a:r>
              <a:rPr lang="en-US" sz="900" b="1" u="sng" dirty="0" err="1"/>
              <a:t>tu</a:t>
            </a:r>
            <a:r>
              <a:rPr lang="en-US" sz="900" b="1" u="sng" dirty="0"/>
              <a:t> un animal? </a:t>
            </a:r>
            <a:r>
              <a:rPr lang="en-US" sz="900" b="1" u="sng" dirty="0" err="1"/>
              <a:t>Quel</a:t>
            </a:r>
            <a:r>
              <a:rPr lang="en-US" sz="900" b="1" u="sng" dirty="0"/>
              <a:t> </a:t>
            </a:r>
            <a:r>
              <a:rPr lang="en-US" sz="900" b="1" u="sng" dirty="0" err="1"/>
              <a:t>est</a:t>
            </a:r>
            <a:r>
              <a:rPr lang="en-US" sz="900" b="1" u="sng" dirty="0"/>
              <a:t> la date?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listen attentively to spoken language and show understanding by joining in and responding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develop accurate pronunciation and intonation so that others understand when they are speaking or reading aloud</a:t>
            </a:r>
            <a:endParaRPr lang="en-US" sz="900" b="1" u="sng" dirty="0"/>
          </a:p>
          <a:p>
            <a:pPr algn="ctr"/>
            <a:endParaRPr lang="en-US" sz="813" b="1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3892836" y="5062889"/>
            <a:ext cx="13189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Music</a:t>
            </a:r>
          </a:p>
          <a:p>
            <a:pPr algn="ctr"/>
            <a:endParaRPr lang="en-US" sz="9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Exploring and using skills using the Glockenspiel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listen and appraise rock music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learn how to play the Ukulele</a:t>
            </a:r>
          </a:p>
          <a:p>
            <a:pPr algn="ctr"/>
            <a:endParaRPr lang="en-US" sz="900" b="1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5292385" y="4795780"/>
            <a:ext cx="254327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Computing</a:t>
            </a:r>
          </a:p>
          <a:p>
            <a:r>
              <a:rPr lang="en-US" sz="900" b="1" u="sng" dirty="0"/>
              <a:t>Online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consider the truth in online content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learn about the meaning and safety of age restrictions</a:t>
            </a:r>
          </a:p>
          <a:p>
            <a:r>
              <a:rPr lang="en-US" sz="900" b="1" u="sng" dirty="0"/>
              <a:t>Coding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learn about decomposition &amp; abstraction in coding.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program simulations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To begin to use functions in code</a:t>
            </a:r>
            <a:endParaRPr lang="en-GB" sz="1000" b="1" dirty="0"/>
          </a:p>
          <a:p>
            <a:r>
              <a:rPr lang="en-US" sz="900" b="1" u="sng" dirty="0"/>
              <a:t>Concept Maps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use concept maps to record ideas and how they link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84240" y="4783141"/>
            <a:ext cx="20915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u="sng" dirty="0"/>
              <a:t>PSHE - Friendship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understand the difference between discrimination and inclusion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To understand what is peer pressure</a:t>
            </a:r>
          </a:p>
        </p:txBody>
      </p:sp>
    </p:spTree>
    <p:extLst>
      <p:ext uri="{BB962C8B-B14F-4D97-AF65-F5344CB8AC3E}">
        <p14:creationId xmlns:p14="http://schemas.microsoft.com/office/powerpoint/2010/main" val="119166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e79e3b-b153-448b-a6c0-48f046ee7b3d">
      <Terms xmlns="http://schemas.microsoft.com/office/infopath/2007/PartnerControls"/>
    </lcf76f155ced4ddcb4097134ff3c332f>
    <TaxCatchAll xmlns="f4f276b2-a2b4-4613-97b0-d775c32964a3" xsi:nil="true"/>
    <SharedWithUsers xmlns="f4f276b2-a2b4-4613-97b0-d775c32964a3">
      <UserInfo>
        <DisplayName>Susie Cox</DisplayName>
        <AccountId>218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8AB09586C9484FBB41C5EF2BB8C890" ma:contentTypeVersion="16" ma:contentTypeDescription="Create a new document." ma:contentTypeScope="" ma:versionID="aca66538f0e6634d4d34562c6c242855">
  <xsd:schema xmlns:xsd="http://www.w3.org/2001/XMLSchema" xmlns:xs="http://www.w3.org/2001/XMLSchema" xmlns:p="http://schemas.microsoft.com/office/2006/metadata/properties" xmlns:ns2="f4f276b2-a2b4-4613-97b0-d775c32964a3" xmlns:ns3="b1e79e3b-b153-448b-a6c0-48f046ee7b3d" targetNamespace="http://schemas.microsoft.com/office/2006/metadata/properties" ma:root="true" ma:fieldsID="0a89c97c3c1eec45946847067f6210ca" ns2:_="" ns3:_="">
    <xsd:import namespace="f4f276b2-a2b4-4613-97b0-d775c32964a3"/>
    <xsd:import namespace="b1e79e3b-b153-448b-a6c0-48f046ee7b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276b2-a2b4-4613-97b0-d775c32964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4a2c4-50fb-4084-888e-9c95c1025f64}" ma:internalName="TaxCatchAll" ma:showField="CatchAllData" ma:web="f4f276b2-a2b4-4613-97b0-d775c32964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79e3b-b153-448b-a6c0-48f046ee7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4d6e48-9945-49c4-9b20-26062be4b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1567E5-1C58-4051-B682-4F255F312D8D}">
  <ds:schemaRefs>
    <ds:schemaRef ds:uri="http://schemas.microsoft.com/office/2006/metadata/properties"/>
    <ds:schemaRef ds:uri="http://schemas.microsoft.com/office/infopath/2007/PartnerControls"/>
    <ds:schemaRef ds:uri="b1e79e3b-b153-448b-a6c0-48f046ee7b3d"/>
    <ds:schemaRef ds:uri="f4f276b2-a2b4-4613-97b0-d775c32964a3"/>
  </ds:schemaRefs>
</ds:datastoreItem>
</file>

<file path=customXml/itemProps2.xml><?xml version="1.0" encoding="utf-8"?>
<ds:datastoreItem xmlns:ds="http://schemas.openxmlformats.org/officeDocument/2006/customXml" ds:itemID="{C724241A-7145-4D40-83F0-CB972193FF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f276b2-a2b4-4613-97b0-d775c32964a3"/>
    <ds:schemaRef ds:uri="b1e79e3b-b153-448b-a6c0-48f046ee7b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FECD66-57C1-409A-81FC-A81F361E43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627</Words>
  <Application>Microsoft Office PowerPoint</Application>
  <PresentationFormat>A4 Paper (210x297 mm)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Showcard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Kayleigh Egerton</dc:creator>
  <cp:lastModifiedBy>Claire Woods</cp:lastModifiedBy>
  <cp:revision>38</cp:revision>
  <cp:lastPrinted>2019-09-09T15:15:10Z</cp:lastPrinted>
  <dcterms:created xsi:type="dcterms:W3CDTF">2019-08-06T15:05:45Z</dcterms:created>
  <dcterms:modified xsi:type="dcterms:W3CDTF">2023-09-01T11:07:19Z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0x010100478AB09586C9484FBB41C5EF2BB8C890</vt:lpwstr>
  </property>
  <property fmtid="{D5CDD505-2E9C-101B-9397-08002B2CF9AE}" pid="3" name="Order">
    <vt:r8>7848400</vt:r8>
  </property>
  <property fmtid="{D5CDD505-2E9C-101B-9397-08002B2CF9AE}" pid="4" name="MediaServiceImageTags">
    <vt:lpwstr/>
  </property>
</Properties>
</file>